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70" r:id="rId2"/>
    <p:sldId id="277" r:id="rId3"/>
    <p:sldId id="278" r:id="rId4"/>
    <p:sldId id="279" r:id="rId5"/>
    <p:sldId id="280" r:id="rId6"/>
    <p:sldId id="285" r:id="rId7"/>
    <p:sldId id="281" r:id="rId8"/>
    <p:sldId id="282" r:id="rId9"/>
    <p:sldId id="283" r:id="rId10"/>
    <p:sldId id="284" r:id="rId11"/>
    <p:sldId id="287" r:id="rId12"/>
    <p:sldId id="286" r:id="rId13"/>
    <p:sldId id="288" r:id="rId14"/>
    <p:sldId id="289" r:id="rId15"/>
    <p:sldId id="291" r:id="rId16"/>
    <p:sldId id="292" r:id="rId17"/>
    <p:sldId id="290" r:id="rId18"/>
    <p:sldId id="295" r:id="rId19"/>
    <p:sldId id="296" r:id="rId20"/>
    <p:sldId id="297" r:id="rId21"/>
    <p:sldId id="298" r:id="rId22"/>
    <p:sldId id="301" r:id="rId23"/>
    <p:sldId id="300" r:id="rId24"/>
    <p:sldId id="302" r:id="rId25"/>
    <p:sldId id="303" r:id="rId26"/>
    <p:sldId id="304" r:id="rId27"/>
    <p:sldId id="306" r:id="rId28"/>
    <p:sldId id="305" r:id="rId29"/>
  </p:sldIdLst>
  <p:sldSz cx="9144000" cy="6858000" type="screen4x3"/>
  <p:notesSz cx="6794500" cy="99187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F9900"/>
    <a:srgbClr val="000066"/>
    <a:srgbClr val="FFFFCC"/>
    <a:srgbClr val="5F5F5F"/>
    <a:srgbClr val="333333"/>
    <a:srgbClr val="0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4486" autoAdjust="0"/>
  </p:normalViewPr>
  <p:slideViewPr>
    <p:cSldViewPr>
      <p:cViewPr>
        <p:scale>
          <a:sx n="83" d="100"/>
          <a:sy n="83" d="100"/>
        </p:scale>
        <p:origin x="1376" y="7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lachlanmitchell/Desktop/Lach%20Dell/QAS/6.%20Resources/Developed%20by%20me/2015.03%20Taper%20Presentation/Fitness%20Fatigue%20Graph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lachlanmitchell/Desktop/Lach%20Dell/QAS/6.%20Resources/Developed%20by%20me/2015.03%20Taper%20Presentation/Fitness%20Fatigue%20Graph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lachlanmitchell/Desktop/Lach%20Dell/QAS/9.%20Presentations/201802%20Maths%20and%20Stats%20Workshop/3x100%20Example%20Data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lachlanmitchell/Desktop/Lach%20Dell/QAS/9.%20Presentations/201802%20Maths%20and%20Stats%20Workshop/3x100%20Example%20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894103062376856"/>
          <c:y val="0.0330788804071247"/>
          <c:w val="0.868138110312845"/>
          <c:h val="0.895674300254453"/>
        </c:manualLayout>
      </c:layout>
      <c:scatterChart>
        <c:scatterStyle val="lineMarker"/>
        <c:varyColors val="0"/>
        <c:ser>
          <c:idx val="0"/>
          <c:order val="0"/>
          <c:tx>
            <c:v>Fatigue</c:v>
          </c:tx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Overload!$D$5:$D$30</c:f>
              <c:numCache>
                <c:formatCode>General</c:formatCode>
                <c:ptCount val="26"/>
                <c:pt idx="0">
                  <c:v>0.0</c:v>
                </c:pt>
                <c:pt idx="1">
                  <c:v>-0.0451791317868303</c:v>
                </c:pt>
                <c:pt idx="2">
                  <c:v>-0.0136076929934119</c:v>
                </c:pt>
                <c:pt idx="3">
                  <c:v>-0.00409855836709389</c:v>
                </c:pt>
                <c:pt idx="4">
                  <c:v>-0.001234462057353</c:v>
                </c:pt>
                <c:pt idx="5">
                  <c:v>-0.000371812826499954</c:v>
                </c:pt>
                <c:pt idx="6">
                  <c:v>-0.000111987871256502</c:v>
                </c:pt>
                <c:pt idx="7">
                  <c:v>-3.37300986268272E-5</c:v>
                </c:pt>
                <c:pt idx="8">
                  <c:v>-1.01593104736281E-5</c:v>
                </c:pt>
                <c:pt idx="9">
                  <c:v>-3.05992551167579E-6</c:v>
                </c:pt>
                <c:pt idx="10">
                  <c:v>-9.21631852999231E-7</c:v>
                </c:pt>
                <c:pt idx="11">
                  <c:v>-2.77590179637286E-7</c:v>
                </c:pt>
                <c:pt idx="12">
                  <c:v>-8.36085553904193E-8</c:v>
                </c:pt>
                <c:pt idx="13">
                  <c:v>-2.51824129499349E-8</c:v>
                </c:pt>
                <c:pt idx="14">
                  <c:v>-7.58479702250328E-9</c:v>
                </c:pt>
                <c:pt idx="15">
                  <c:v>-2.28449696170689E-9</c:v>
                </c:pt>
                <c:pt idx="16">
                  <c:v>-6.88077261997128E-10</c:v>
                </c:pt>
                <c:pt idx="17">
                  <c:v>-2.07244888661931E-10</c:v>
                </c:pt>
                <c:pt idx="18">
                  <c:v>-6.24209609133624E-11</c:v>
                </c:pt>
                <c:pt idx="19">
                  <c:v>-1.88008321291025E-11</c:v>
                </c:pt>
                <c:pt idx="20">
                  <c:v>-5.66270181641865E-12</c:v>
                </c:pt>
                <c:pt idx="21">
                  <c:v>-1.70557301089001E-12</c:v>
                </c:pt>
                <c:pt idx="22">
                  <c:v>-5.13708718873739E-13</c:v>
                </c:pt>
                <c:pt idx="23">
                  <c:v>-1.54726092733603E-13</c:v>
                </c:pt>
                <c:pt idx="24">
                  <c:v>-4.66026035631518E-14</c:v>
                </c:pt>
                <c:pt idx="25">
                  <c:v>-1.40364344532603E-14</c:v>
                </c:pt>
              </c:numCache>
            </c:numRef>
          </c:yVal>
          <c:smooth val="0"/>
        </c:ser>
        <c:ser>
          <c:idx val="1"/>
          <c:order val="1"/>
          <c:tx>
            <c:v>Fitness</c:v>
          </c:tx>
          <c:spPr>
            <a:ln w="25400">
              <a:solidFill>
                <a:srgbClr val="008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Overload!$E$5:$E$30</c:f>
              <c:numCache>
                <c:formatCode>General</c:formatCode>
                <c:ptCount val="26"/>
                <c:pt idx="0">
                  <c:v>0.0</c:v>
                </c:pt>
                <c:pt idx="1">
                  <c:v>0.00989146602224962</c:v>
                </c:pt>
                <c:pt idx="2">
                  <c:v>0.00720808509751316</c:v>
                </c:pt>
                <c:pt idx="3">
                  <c:v>0.00525265826684555</c:v>
                </c:pt>
                <c:pt idx="4">
                  <c:v>0.00382770437571273</c:v>
                </c:pt>
                <c:pt idx="5">
                  <c:v>0.00278931543678153</c:v>
                </c:pt>
                <c:pt idx="6">
                  <c:v>0.00203262317101462</c:v>
                </c:pt>
                <c:pt idx="7">
                  <c:v>0.00148120822079296</c:v>
                </c:pt>
                <c:pt idx="8">
                  <c:v>0.00107938245742298</c:v>
                </c:pt>
                <c:pt idx="9">
                  <c:v>0.000786564963006187</c:v>
                </c:pt>
                <c:pt idx="10">
                  <c:v>0.00057318370960561</c:v>
                </c:pt>
                <c:pt idx="11">
                  <c:v>0.000417689040841073</c:v>
                </c:pt>
                <c:pt idx="12">
                  <c:v>0.000304377343450286</c:v>
                </c:pt>
                <c:pt idx="13">
                  <c:v>0.00022180511851424</c:v>
                </c:pt>
                <c:pt idx="14">
                  <c:v>0.000161633287292132</c:v>
                </c:pt>
                <c:pt idx="15">
                  <c:v>0.000117785016576087</c:v>
                </c:pt>
                <c:pt idx="16">
                  <c:v>8.58320112289428E-5</c:v>
                </c:pt>
                <c:pt idx="17">
                  <c:v>6.25472947728144E-5</c:v>
                </c:pt>
                <c:pt idx="18">
                  <c:v>4.55793127457107E-5</c:v>
                </c:pt>
                <c:pt idx="19">
                  <c:v>3.32144460910283E-5</c:v>
                </c:pt>
                <c:pt idx="20">
                  <c:v>2.42039504915011E-5</c:v>
                </c:pt>
                <c:pt idx="21">
                  <c:v>1.76378440209268E-5</c:v>
                </c:pt>
                <c:pt idx="22">
                  <c:v>1.28530068600073E-5</c:v>
                </c:pt>
                <c:pt idx="23">
                  <c:v>9.36621194446391E-6</c:v>
                </c:pt>
                <c:pt idx="24">
                  <c:v>6.82532322157092E-6</c:v>
                </c:pt>
                <c:pt idx="25">
                  <c:v>4.97373296217691E-6</c:v>
                </c:pt>
              </c:numCache>
            </c:numRef>
          </c:yVal>
          <c:smooth val="0"/>
        </c:ser>
        <c:ser>
          <c:idx val="2"/>
          <c:order val="2"/>
          <c:tx>
            <c:v>Performance</c:v>
          </c:tx>
          <c:spPr>
            <a:ln w="25400">
              <a:solidFill>
                <a:schemeClr val="tx1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Overload!$F$5:$F$30</c:f>
              <c:numCache>
                <c:formatCode>General</c:formatCode>
                <c:ptCount val="26"/>
                <c:pt idx="0">
                  <c:v>0.0</c:v>
                </c:pt>
                <c:pt idx="1">
                  <c:v>-0.0352876657645807</c:v>
                </c:pt>
                <c:pt idx="2">
                  <c:v>-0.00639960789589871</c:v>
                </c:pt>
                <c:pt idx="3">
                  <c:v>0.00115409989975166</c:v>
                </c:pt>
                <c:pt idx="4">
                  <c:v>0.00259324231835973</c:v>
                </c:pt>
                <c:pt idx="5">
                  <c:v>0.00241750261028158</c:v>
                </c:pt>
                <c:pt idx="6">
                  <c:v>0.00192063529975811</c:v>
                </c:pt>
                <c:pt idx="7">
                  <c:v>0.00144747812216613</c:v>
                </c:pt>
                <c:pt idx="8">
                  <c:v>0.00106922314694935</c:v>
                </c:pt>
                <c:pt idx="9">
                  <c:v>0.000783505037494511</c:v>
                </c:pt>
                <c:pt idx="10">
                  <c:v>0.000572262077752611</c:v>
                </c:pt>
                <c:pt idx="11">
                  <c:v>0.000417411450661436</c:v>
                </c:pt>
                <c:pt idx="12">
                  <c:v>0.000304293734894895</c:v>
                </c:pt>
                <c:pt idx="13">
                  <c:v>0.00022177993610129</c:v>
                </c:pt>
                <c:pt idx="14">
                  <c:v>0.000161625702495109</c:v>
                </c:pt>
                <c:pt idx="15">
                  <c:v>0.000117782732079126</c:v>
                </c:pt>
                <c:pt idx="16">
                  <c:v>8.5831323151681E-5</c:v>
                </c:pt>
                <c:pt idx="17">
                  <c:v>6.25470875279257E-5</c:v>
                </c:pt>
                <c:pt idx="18">
                  <c:v>4.55792503247497E-5</c:v>
                </c:pt>
                <c:pt idx="19">
                  <c:v>3.32144272901962E-5</c:v>
                </c:pt>
                <c:pt idx="20">
                  <c:v>2.42039448287993E-5</c:v>
                </c:pt>
                <c:pt idx="21">
                  <c:v>1.76378423153538E-5</c:v>
                </c:pt>
                <c:pt idx="22">
                  <c:v>1.28530063462986E-5</c:v>
                </c:pt>
                <c:pt idx="23">
                  <c:v>9.36621178973781E-6</c:v>
                </c:pt>
                <c:pt idx="24">
                  <c:v>6.82532317496831E-6</c:v>
                </c:pt>
                <c:pt idx="25">
                  <c:v>4.97373294814047E-6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75976240"/>
        <c:axId val="-75968864"/>
      </c:scatterChart>
      <c:valAx>
        <c:axId val="-75976240"/>
        <c:scaling>
          <c:orientation val="minMax"/>
          <c:max val="14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Days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75968864"/>
        <c:crosses val="autoZero"/>
        <c:crossBetween val="midCat"/>
      </c:valAx>
      <c:valAx>
        <c:axId val="-7596886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Change in Performance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75976240"/>
        <c:crosses val="autoZero"/>
        <c:crossBetween val="midCat"/>
      </c:valAx>
    </c:plotArea>
    <c:legend>
      <c:legendPos val="t"/>
      <c:layout/>
      <c:overlay val="0"/>
    </c:legend>
    <c:plotVisOnly val="1"/>
    <c:dispBlanksAs val="gap"/>
    <c:showDLblsOverMax val="0"/>
  </c:chart>
  <c:txPr>
    <a:bodyPr/>
    <a:lstStyle/>
    <a:p>
      <a:pPr>
        <a:defRPr sz="105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98458177098785"/>
          <c:y val="0.0330788804071247"/>
          <c:w val="0.877702580685491"/>
          <c:h val="0.895674300254453"/>
        </c:manualLayout>
      </c:layout>
      <c:scatterChart>
        <c:scatterStyle val="lineMarker"/>
        <c:varyColors val="0"/>
        <c:ser>
          <c:idx val="12"/>
          <c:order val="4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Overload!$O$5:$O$30</c:f>
              <c:numCache>
                <c:formatCode>General</c:formatCode>
                <c:ptCount val="26"/>
                <c:pt idx="3">
                  <c:v>3.999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Overload!$R$5:$R$30</c:f>
              <c:numCache>
                <c:formatCode>General</c:formatCode>
                <c:ptCount val="26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0.0</c:v>
                </c:pt>
                <c:pt idx="4">
                  <c:v>-0.0352876657645807</c:v>
                </c:pt>
                <c:pt idx="5">
                  <c:v>-0.00639960789589871</c:v>
                </c:pt>
                <c:pt idx="6">
                  <c:v>0.00115409989975166</c:v>
                </c:pt>
                <c:pt idx="7">
                  <c:v>0.00259324231835973</c:v>
                </c:pt>
                <c:pt idx="8">
                  <c:v>0.00241750261028158</c:v>
                </c:pt>
                <c:pt idx="9">
                  <c:v>0.00192063529975811</c:v>
                </c:pt>
                <c:pt idx="10">
                  <c:v>0.00144747812216613</c:v>
                </c:pt>
                <c:pt idx="11">
                  <c:v>0.00106922314694935</c:v>
                </c:pt>
                <c:pt idx="12">
                  <c:v>0.000783505037494511</c:v>
                </c:pt>
                <c:pt idx="13">
                  <c:v>0.000572262077752611</c:v>
                </c:pt>
                <c:pt idx="14">
                  <c:v>0.000417411450661436</c:v>
                </c:pt>
                <c:pt idx="15">
                  <c:v>0.000304293734894895</c:v>
                </c:pt>
                <c:pt idx="16">
                  <c:v>0.00022177993610129</c:v>
                </c:pt>
                <c:pt idx="17">
                  <c:v>0.000161625702495109</c:v>
                </c:pt>
                <c:pt idx="18">
                  <c:v>0.000117782732079126</c:v>
                </c:pt>
                <c:pt idx="19">
                  <c:v>8.5831323151681E-5</c:v>
                </c:pt>
                <c:pt idx="20">
                  <c:v>6.25470875279257E-5</c:v>
                </c:pt>
                <c:pt idx="21">
                  <c:v>4.55792503247497E-5</c:v>
                </c:pt>
                <c:pt idx="22">
                  <c:v>3.32144272901962E-5</c:v>
                </c:pt>
                <c:pt idx="23">
                  <c:v>2.42039448287993E-5</c:v>
                </c:pt>
                <c:pt idx="24">
                  <c:v>1.76378423153538E-5</c:v>
                </c:pt>
                <c:pt idx="25">
                  <c:v>1.28530063462986E-5</c:v>
                </c:pt>
              </c:numCache>
            </c:numRef>
          </c:yVal>
          <c:smooth val="0"/>
        </c:ser>
        <c:ser>
          <c:idx val="13"/>
          <c:order val="5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Overload!$G$5:$G$30</c:f>
              <c:numCache>
                <c:formatCode>General</c:formatCode>
                <c:ptCount val="26"/>
                <c:pt idx="1">
                  <c:v>1.9999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Overload!$J$5:$J$30</c:f>
              <c:numCache>
                <c:formatCode>General</c:formatCode>
                <c:ptCount val="26"/>
                <c:pt idx="0">
                  <c:v>#N/A</c:v>
                </c:pt>
                <c:pt idx="1">
                  <c:v>0.0</c:v>
                </c:pt>
                <c:pt idx="2">
                  <c:v>-0.0352876657645807</c:v>
                </c:pt>
                <c:pt idx="3">
                  <c:v>-0.00639960789589871</c:v>
                </c:pt>
                <c:pt idx="4">
                  <c:v>0.00115409989975166</c:v>
                </c:pt>
                <c:pt idx="5">
                  <c:v>0.00259324231835973</c:v>
                </c:pt>
                <c:pt idx="6">
                  <c:v>0.00241750261028158</c:v>
                </c:pt>
                <c:pt idx="7">
                  <c:v>0.00192063529975811</c:v>
                </c:pt>
                <c:pt idx="8">
                  <c:v>0.00144747812216613</c:v>
                </c:pt>
                <c:pt idx="9">
                  <c:v>0.00106922314694935</c:v>
                </c:pt>
                <c:pt idx="10">
                  <c:v>0.000783505037494511</c:v>
                </c:pt>
                <c:pt idx="11">
                  <c:v>0.000572262077752611</c:v>
                </c:pt>
                <c:pt idx="12">
                  <c:v>0.000417411450661436</c:v>
                </c:pt>
                <c:pt idx="13">
                  <c:v>0.000304293734894895</c:v>
                </c:pt>
                <c:pt idx="14">
                  <c:v>0.00022177993610129</c:v>
                </c:pt>
                <c:pt idx="15">
                  <c:v>0.000161625702495109</c:v>
                </c:pt>
                <c:pt idx="16">
                  <c:v>0.000117782732079126</c:v>
                </c:pt>
                <c:pt idx="17">
                  <c:v>8.5831323151681E-5</c:v>
                </c:pt>
                <c:pt idx="18">
                  <c:v>6.25470875279257E-5</c:v>
                </c:pt>
                <c:pt idx="19">
                  <c:v>4.55792503247497E-5</c:v>
                </c:pt>
                <c:pt idx="20">
                  <c:v>3.32144272901962E-5</c:v>
                </c:pt>
                <c:pt idx="21">
                  <c:v>2.42039448287993E-5</c:v>
                </c:pt>
                <c:pt idx="22">
                  <c:v>1.76378423153538E-5</c:v>
                </c:pt>
                <c:pt idx="23">
                  <c:v>1.28530063462986E-5</c:v>
                </c:pt>
                <c:pt idx="24">
                  <c:v>9.36621178973781E-6</c:v>
                </c:pt>
                <c:pt idx="25">
                  <c:v>6.82532317496831E-6</c:v>
                </c:pt>
              </c:numCache>
            </c:numRef>
          </c:yVal>
          <c:smooth val="0"/>
        </c:ser>
        <c:ser>
          <c:idx val="14"/>
          <c:order val="6"/>
          <c:tx>
            <c:v>Performance</c:v>
          </c:tx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Overload!$F$5:$F$30</c:f>
              <c:numCache>
                <c:formatCode>General</c:formatCode>
                <c:ptCount val="26"/>
                <c:pt idx="0">
                  <c:v>0.0</c:v>
                </c:pt>
                <c:pt idx="1">
                  <c:v>-0.0352876657645807</c:v>
                </c:pt>
                <c:pt idx="2">
                  <c:v>-0.00639960789589871</c:v>
                </c:pt>
                <c:pt idx="3">
                  <c:v>0.00115409989975166</c:v>
                </c:pt>
                <c:pt idx="4">
                  <c:v>0.00259324231835973</c:v>
                </c:pt>
                <c:pt idx="5">
                  <c:v>0.00241750261028158</c:v>
                </c:pt>
                <c:pt idx="6">
                  <c:v>0.00192063529975811</c:v>
                </c:pt>
                <c:pt idx="7">
                  <c:v>0.00144747812216613</c:v>
                </c:pt>
                <c:pt idx="8">
                  <c:v>0.00106922314694935</c:v>
                </c:pt>
                <c:pt idx="9">
                  <c:v>0.000783505037494511</c:v>
                </c:pt>
                <c:pt idx="10">
                  <c:v>0.000572262077752611</c:v>
                </c:pt>
                <c:pt idx="11">
                  <c:v>0.000417411450661436</c:v>
                </c:pt>
                <c:pt idx="12">
                  <c:v>0.000304293734894895</c:v>
                </c:pt>
                <c:pt idx="13">
                  <c:v>0.00022177993610129</c:v>
                </c:pt>
                <c:pt idx="14">
                  <c:v>0.000161625702495109</c:v>
                </c:pt>
                <c:pt idx="15">
                  <c:v>0.000117782732079126</c:v>
                </c:pt>
                <c:pt idx="16">
                  <c:v>8.5831323151681E-5</c:v>
                </c:pt>
                <c:pt idx="17">
                  <c:v>6.25470875279257E-5</c:v>
                </c:pt>
                <c:pt idx="18">
                  <c:v>4.55792503247497E-5</c:v>
                </c:pt>
                <c:pt idx="19">
                  <c:v>3.32144272901962E-5</c:v>
                </c:pt>
                <c:pt idx="20">
                  <c:v>2.42039448287993E-5</c:v>
                </c:pt>
                <c:pt idx="21">
                  <c:v>1.76378423153538E-5</c:v>
                </c:pt>
                <c:pt idx="22">
                  <c:v>1.28530063462986E-5</c:v>
                </c:pt>
                <c:pt idx="23">
                  <c:v>9.36621178973781E-6</c:v>
                </c:pt>
                <c:pt idx="24">
                  <c:v>6.82532317496831E-6</c:v>
                </c:pt>
                <c:pt idx="25">
                  <c:v>4.97373294814047E-6</c:v>
                </c:pt>
              </c:numCache>
            </c:numRef>
          </c:yVal>
          <c:smooth val="0"/>
        </c:ser>
        <c:ser>
          <c:idx val="15"/>
          <c:order val="7"/>
          <c:tx>
            <c:v>Overall Performance</c:v>
          </c:tx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Overload!$AF$5:$AF$30</c:f>
              <c:numCache>
                <c:formatCode>General</c:formatCode>
                <c:ptCount val="26"/>
                <c:pt idx="0">
                  <c:v>#N/A</c:v>
                </c:pt>
                <c:pt idx="1">
                  <c:v>-0.0352876657645807</c:v>
                </c:pt>
                <c:pt idx="2">
                  <c:v>-0.0416872736604794</c:v>
                </c:pt>
                <c:pt idx="3">
                  <c:v>-0.0405331737607277</c:v>
                </c:pt>
                <c:pt idx="4">
                  <c:v>-0.037939931442368</c:v>
                </c:pt>
                <c:pt idx="5">
                  <c:v>-0.0355224288320864</c:v>
                </c:pt>
                <c:pt idx="6">
                  <c:v>-0.0336017935323283</c:v>
                </c:pt>
                <c:pt idx="7">
                  <c:v>-0.0321543154101622</c:v>
                </c:pt>
                <c:pt idx="8">
                  <c:v>0.00420257350136786</c:v>
                </c:pt>
                <c:pt idx="9">
                  <c:v>0.0113856864347611</c:v>
                </c:pt>
                <c:pt idx="10">
                  <c:v>0.010803848612762</c:v>
                </c:pt>
                <c:pt idx="11">
                  <c:v>0.00862801774506374</c:v>
                </c:pt>
                <c:pt idx="12">
                  <c:v>0.00651480886967706</c:v>
                </c:pt>
                <c:pt idx="13">
                  <c:v>0.00481595350602023</c:v>
                </c:pt>
                <c:pt idx="14">
                  <c:v>0.00353010108634921</c:v>
                </c:pt>
                <c:pt idx="15">
                  <c:v>0.00257866067147898</c:v>
                </c:pt>
                <c:pt idx="16">
                  <c:v>0.00188098695713615</c:v>
                </c:pt>
                <c:pt idx="17">
                  <c:v>0.00137127196691146</c:v>
                </c:pt>
                <c:pt idx="18">
                  <c:v>0.000999439766574776</c:v>
                </c:pt>
                <c:pt idx="19">
                  <c:v>0.000728360458970077</c:v>
                </c:pt>
                <c:pt idx="20">
                  <c:v>0.000530784467697586</c:v>
                </c:pt>
                <c:pt idx="21">
                  <c:v>0.000386796607517831</c:v>
                </c:pt>
                <c:pt idx="22">
                  <c:v>0.000281866881785004</c:v>
                </c:pt>
                <c:pt idx="23">
                  <c:v>0.000205401770423061</c:v>
                </c:pt>
                <c:pt idx="24">
                  <c:v>0.000149680006070104</c:v>
                </c:pt>
                <c:pt idx="25">
                  <c:v>0.000109074488693495</c:v>
                </c:pt>
              </c:numCache>
            </c:numRef>
          </c:yVal>
          <c:smooth val="0"/>
        </c:ser>
        <c:ser>
          <c:idx val="17"/>
          <c:order val="8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Overload!$K$5:$K$30</c:f>
              <c:numCache>
                <c:formatCode>General</c:formatCode>
                <c:ptCount val="26"/>
                <c:pt idx="2">
                  <c:v>2.9999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Overload!$N$5:$N$30</c:f>
              <c:numCache>
                <c:formatCode>General</c:formatCode>
                <c:ptCount val="26"/>
                <c:pt idx="0">
                  <c:v>#N/A</c:v>
                </c:pt>
                <c:pt idx="1">
                  <c:v>#N/A</c:v>
                </c:pt>
                <c:pt idx="2">
                  <c:v>0.0</c:v>
                </c:pt>
                <c:pt idx="3">
                  <c:v>-0.0352876657645807</c:v>
                </c:pt>
                <c:pt idx="4">
                  <c:v>-0.00639960789589871</c:v>
                </c:pt>
                <c:pt idx="5">
                  <c:v>0.00115409989975166</c:v>
                </c:pt>
                <c:pt idx="6">
                  <c:v>0.00259324231835973</c:v>
                </c:pt>
                <c:pt idx="7">
                  <c:v>0.00241750261028158</c:v>
                </c:pt>
                <c:pt idx="8">
                  <c:v>0.00192063529975811</c:v>
                </c:pt>
                <c:pt idx="9">
                  <c:v>0.00144747812216613</c:v>
                </c:pt>
                <c:pt idx="10">
                  <c:v>0.00106922314694935</c:v>
                </c:pt>
                <c:pt idx="11">
                  <c:v>0.000783505037494511</c:v>
                </c:pt>
                <c:pt idx="12">
                  <c:v>0.000572262077752611</c:v>
                </c:pt>
                <c:pt idx="13">
                  <c:v>0.000417411450661436</c:v>
                </c:pt>
                <c:pt idx="14">
                  <c:v>0.000304293734894895</c:v>
                </c:pt>
                <c:pt idx="15">
                  <c:v>0.00022177993610129</c:v>
                </c:pt>
                <c:pt idx="16">
                  <c:v>0.000161625702495109</c:v>
                </c:pt>
                <c:pt idx="17">
                  <c:v>0.000117782732079126</c:v>
                </c:pt>
                <c:pt idx="18">
                  <c:v>8.5831323151681E-5</c:v>
                </c:pt>
                <c:pt idx="19">
                  <c:v>6.25470875279257E-5</c:v>
                </c:pt>
                <c:pt idx="20">
                  <c:v>4.55792503247497E-5</c:v>
                </c:pt>
                <c:pt idx="21">
                  <c:v>3.32144272901962E-5</c:v>
                </c:pt>
                <c:pt idx="22">
                  <c:v>2.42039448287993E-5</c:v>
                </c:pt>
                <c:pt idx="23">
                  <c:v>1.76378423153538E-5</c:v>
                </c:pt>
                <c:pt idx="24">
                  <c:v>1.28530063462986E-5</c:v>
                </c:pt>
                <c:pt idx="25">
                  <c:v>9.36621178973781E-6</c:v>
                </c:pt>
              </c:numCache>
            </c:numRef>
          </c:yVal>
          <c:smooth val="0"/>
        </c:ser>
        <c:ser>
          <c:idx val="18"/>
          <c:order val="9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Overload!$W$5:$W$30</c:f>
              <c:numCache>
                <c:formatCode>General</c:formatCode>
                <c:ptCount val="26"/>
                <c:pt idx="5">
                  <c:v>5.999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Overload!$Z$5:$Z$30</c:f>
              <c:numCache>
                <c:formatCode>General</c:formatCode>
                <c:ptCount val="26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0.0</c:v>
                </c:pt>
                <c:pt idx="6">
                  <c:v>-0.0352876657645807</c:v>
                </c:pt>
                <c:pt idx="7">
                  <c:v>-0.00639960789589871</c:v>
                </c:pt>
                <c:pt idx="8">
                  <c:v>0.00115409989975166</c:v>
                </c:pt>
                <c:pt idx="9">
                  <c:v>0.00259324231835973</c:v>
                </c:pt>
                <c:pt idx="10">
                  <c:v>0.00241750261028158</c:v>
                </c:pt>
                <c:pt idx="11">
                  <c:v>0.00192063529975811</c:v>
                </c:pt>
                <c:pt idx="12">
                  <c:v>0.00144747812216613</c:v>
                </c:pt>
                <c:pt idx="13">
                  <c:v>0.00106922314694935</c:v>
                </c:pt>
                <c:pt idx="14">
                  <c:v>0.000783505037494511</c:v>
                </c:pt>
                <c:pt idx="15">
                  <c:v>0.000572262077752611</c:v>
                </c:pt>
                <c:pt idx="16">
                  <c:v>0.000417411450661436</c:v>
                </c:pt>
                <c:pt idx="17">
                  <c:v>0.000304293734894895</c:v>
                </c:pt>
                <c:pt idx="18">
                  <c:v>0.00022177993610129</c:v>
                </c:pt>
                <c:pt idx="19">
                  <c:v>0.000161625702495109</c:v>
                </c:pt>
                <c:pt idx="20">
                  <c:v>0.000117782732079126</c:v>
                </c:pt>
                <c:pt idx="21">
                  <c:v>8.5831323151681E-5</c:v>
                </c:pt>
                <c:pt idx="22">
                  <c:v>6.25470875279257E-5</c:v>
                </c:pt>
                <c:pt idx="23">
                  <c:v>4.55792503247497E-5</c:v>
                </c:pt>
                <c:pt idx="24">
                  <c:v>3.32144272901962E-5</c:v>
                </c:pt>
                <c:pt idx="25">
                  <c:v>2.42039448287993E-5</c:v>
                </c:pt>
              </c:numCache>
            </c:numRef>
          </c:yVal>
          <c:smooth val="0"/>
        </c:ser>
        <c:ser>
          <c:idx val="21"/>
          <c:order val="10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Overload!$AF$5:$AF$30</c:f>
              <c:numCache>
                <c:formatCode>General</c:formatCode>
                <c:ptCount val="26"/>
                <c:pt idx="0">
                  <c:v>#N/A</c:v>
                </c:pt>
                <c:pt idx="1">
                  <c:v>-0.0352876657645807</c:v>
                </c:pt>
                <c:pt idx="2">
                  <c:v>-0.0416872736604794</c:v>
                </c:pt>
                <c:pt idx="3">
                  <c:v>-0.0405331737607277</c:v>
                </c:pt>
                <c:pt idx="4">
                  <c:v>-0.037939931442368</c:v>
                </c:pt>
                <c:pt idx="5">
                  <c:v>-0.0355224288320864</c:v>
                </c:pt>
                <c:pt idx="6">
                  <c:v>-0.0336017935323283</c:v>
                </c:pt>
                <c:pt idx="7">
                  <c:v>-0.0321543154101622</c:v>
                </c:pt>
                <c:pt idx="8">
                  <c:v>0.00420257350136786</c:v>
                </c:pt>
                <c:pt idx="9">
                  <c:v>0.0113856864347611</c:v>
                </c:pt>
                <c:pt idx="10">
                  <c:v>0.010803848612762</c:v>
                </c:pt>
                <c:pt idx="11">
                  <c:v>0.00862801774506374</c:v>
                </c:pt>
                <c:pt idx="12">
                  <c:v>0.00651480886967706</c:v>
                </c:pt>
                <c:pt idx="13">
                  <c:v>0.00481595350602023</c:v>
                </c:pt>
                <c:pt idx="14">
                  <c:v>0.00353010108634921</c:v>
                </c:pt>
                <c:pt idx="15">
                  <c:v>0.00257866067147898</c:v>
                </c:pt>
                <c:pt idx="16">
                  <c:v>0.00188098695713615</c:v>
                </c:pt>
                <c:pt idx="17">
                  <c:v>0.00137127196691146</c:v>
                </c:pt>
                <c:pt idx="18">
                  <c:v>0.000999439766574776</c:v>
                </c:pt>
                <c:pt idx="19">
                  <c:v>0.000728360458970077</c:v>
                </c:pt>
                <c:pt idx="20">
                  <c:v>0.000530784467697586</c:v>
                </c:pt>
                <c:pt idx="21">
                  <c:v>0.000386796607517831</c:v>
                </c:pt>
                <c:pt idx="22">
                  <c:v>0.000281866881785004</c:v>
                </c:pt>
                <c:pt idx="23">
                  <c:v>0.000205401770423061</c:v>
                </c:pt>
                <c:pt idx="24">
                  <c:v>0.000149680006070104</c:v>
                </c:pt>
                <c:pt idx="25">
                  <c:v>0.000109074488693495</c:v>
                </c:pt>
              </c:numCache>
            </c:numRef>
          </c:yVal>
          <c:smooth val="0"/>
        </c:ser>
        <c:ser>
          <c:idx val="6"/>
          <c:order val="2"/>
          <c:tx>
            <c:v>Individual Training Sessions</c:v>
          </c:tx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Overload!$S$5:$S$30</c:f>
              <c:numCache>
                <c:formatCode>General</c:formatCode>
                <c:ptCount val="26"/>
                <c:pt idx="4">
                  <c:v>4.999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Overload!$V$5:$V$30</c:f>
              <c:numCache>
                <c:formatCode>General</c:formatCode>
                <c:ptCount val="26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0.0</c:v>
                </c:pt>
                <c:pt idx="5">
                  <c:v>-0.0352876657645807</c:v>
                </c:pt>
                <c:pt idx="6">
                  <c:v>-0.00639960789589871</c:v>
                </c:pt>
                <c:pt idx="7">
                  <c:v>0.00115409989975166</c:v>
                </c:pt>
                <c:pt idx="8">
                  <c:v>0.00259324231835973</c:v>
                </c:pt>
                <c:pt idx="9">
                  <c:v>0.00241750261028158</c:v>
                </c:pt>
                <c:pt idx="10">
                  <c:v>0.00192063529975811</c:v>
                </c:pt>
                <c:pt idx="11">
                  <c:v>0.00144747812216613</c:v>
                </c:pt>
                <c:pt idx="12">
                  <c:v>0.00106922314694935</c:v>
                </c:pt>
                <c:pt idx="13">
                  <c:v>0.000783505037494511</c:v>
                </c:pt>
                <c:pt idx="14">
                  <c:v>0.000572262077752611</c:v>
                </c:pt>
                <c:pt idx="15">
                  <c:v>0.000417411450661436</c:v>
                </c:pt>
                <c:pt idx="16">
                  <c:v>0.000304293734894895</c:v>
                </c:pt>
                <c:pt idx="17">
                  <c:v>0.00022177993610129</c:v>
                </c:pt>
                <c:pt idx="18">
                  <c:v>0.000161625702495109</c:v>
                </c:pt>
                <c:pt idx="19">
                  <c:v>0.000117782732079126</c:v>
                </c:pt>
                <c:pt idx="20">
                  <c:v>8.5831323151681E-5</c:v>
                </c:pt>
                <c:pt idx="21">
                  <c:v>6.25470875279257E-5</c:v>
                </c:pt>
                <c:pt idx="22">
                  <c:v>4.55792503247497E-5</c:v>
                </c:pt>
                <c:pt idx="23">
                  <c:v>3.32144272901962E-5</c:v>
                </c:pt>
                <c:pt idx="24">
                  <c:v>2.42039448287993E-5</c:v>
                </c:pt>
                <c:pt idx="25">
                  <c:v>1.76378423153538E-5</c:v>
                </c:pt>
              </c:numCache>
            </c:numRef>
          </c:yVal>
          <c:smooth val="0"/>
        </c:ser>
        <c:ser>
          <c:idx val="9"/>
          <c:order val="3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Overload!$AF$5:$AF$30</c:f>
              <c:numCache>
                <c:formatCode>General</c:formatCode>
                <c:ptCount val="26"/>
                <c:pt idx="0">
                  <c:v>#N/A</c:v>
                </c:pt>
                <c:pt idx="1">
                  <c:v>-0.0352876657645807</c:v>
                </c:pt>
                <c:pt idx="2">
                  <c:v>-0.0416872736604794</c:v>
                </c:pt>
                <c:pt idx="3">
                  <c:v>-0.0405331737607277</c:v>
                </c:pt>
                <c:pt idx="4">
                  <c:v>-0.037939931442368</c:v>
                </c:pt>
                <c:pt idx="5">
                  <c:v>-0.0355224288320864</c:v>
                </c:pt>
                <c:pt idx="6">
                  <c:v>-0.0336017935323283</c:v>
                </c:pt>
                <c:pt idx="7">
                  <c:v>-0.0321543154101622</c:v>
                </c:pt>
                <c:pt idx="8">
                  <c:v>0.00420257350136786</c:v>
                </c:pt>
                <c:pt idx="9">
                  <c:v>0.0113856864347611</c:v>
                </c:pt>
                <c:pt idx="10">
                  <c:v>0.010803848612762</c:v>
                </c:pt>
                <c:pt idx="11">
                  <c:v>0.00862801774506374</c:v>
                </c:pt>
                <c:pt idx="12">
                  <c:v>0.00651480886967706</c:v>
                </c:pt>
                <c:pt idx="13">
                  <c:v>0.00481595350602023</c:v>
                </c:pt>
                <c:pt idx="14">
                  <c:v>0.00353010108634921</c:v>
                </c:pt>
                <c:pt idx="15">
                  <c:v>0.00257866067147898</c:v>
                </c:pt>
                <c:pt idx="16">
                  <c:v>0.00188098695713615</c:v>
                </c:pt>
                <c:pt idx="17">
                  <c:v>0.00137127196691146</c:v>
                </c:pt>
                <c:pt idx="18">
                  <c:v>0.000999439766574776</c:v>
                </c:pt>
                <c:pt idx="19">
                  <c:v>0.000728360458970077</c:v>
                </c:pt>
                <c:pt idx="20">
                  <c:v>0.000530784467697586</c:v>
                </c:pt>
                <c:pt idx="21">
                  <c:v>0.000386796607517831</c:v>
                </c:pt>
                <c:pt idx="22">
                  <c:v>0.000281866881785004</c:v>
                </c:pt>
                <c:pt idx="23">
                  <c:v>0.000205401770423061</c:v>
                </c:pt>
                <c:pt idx="24">
                  <c:v>0.000149680006070104</c:v>
                </c:pt>
                <c:pt idx="25">
                  <c:v>0.000109074488693495</c:v>
                </c:pt>
              </c:numCache>
            </c:numRef>
          </c:yVal>
          <c:smooth val="0"/>
        </c:ser>
        <c:ser>
          <c:idx val="3"/>
          <c:order val="1"/>
          <c:spPr>
            <a:ln w="2540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Overload!$AA$5:$AA$30</c:f>
              <c:numCache>
                <c:formatCode>General</c:formatCode>
                <c:ptCount val="26"/>
                <c:pt idx="6">
                  <c:v>6.9999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Overload!$AD$5:$AD$30</c:f>
              <c:numCache>
                <c:formatCode>General</c:formatCode>
                <c:ptCount val="26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0.0</c:v>
                </c:pt>
                <c:pt idx="7">
                  <c:v>-0.0352876657645807</c:v>
                </c:pt>
                <c:pt idx="8">
                  <c:v>-0.00639960789589871</c:v>
                </c:pt>
                <c:pt idx="9">
                  <c:v>0.00115409989975166</c:v>
                </c:pt>
                <c:pt idx="10">
                  <c:v>0.00259324231835973</c:v>
                </c:pt>
                <c:pt idx="11">
                  <c:v>0.00241750261028158</c:v>
                </c:pt>
                <c:pt idx="12">
                  <c:v>0.00192063529975811</c:v>
                </c:pt>
                <c:pt idx="13">
                  <c:v>0.00144747812216613</c:v>
                </c:pt>
                <c:pt idx="14">
                  <c:v>0.00106922314694935</c:v>
                </c:pt>
                <c:pt idx="15">
                  <c:v>0.000783505037494511</c:v>
                </c:pt>
                <c:pt idx="16">
                  <c:v>0.000572262077752611</c:v>
                </c:pt>
                <c:pt idx="17">
                  <c:v>0.000417411450661436</c:v>
                </c:pt>
                <c:pt idx="18">
                  <c:v>0.000304293734894895</c:v>
                </c:pt>
                <c:pt idx="19">
                  <c:v>0.00022177993610129</c:v>
                </c:pt>
                <c:pt idx="20">
                  <c:v>0.000161625702495109</c:v>
                </c:pt>
                <c:pt idx="21">
                  <c:v>0.000117782732079126</c:v>
                </c:pt>
                <c:pt idx="22">
                  <c:v>8.5831323151681E-5</c:v>
                </c:pt>
                <c:pt idx="23">
                  <c:v>6.25470875279257E-5</c:v>
                </c:pt>
                <c:pt idx="24">
                  <c:v>4.55792503247497E-5</c:v>
                </c:pt>
                <c:pt idx="25">
                  <c:v>3.32144272901962E-5</c:v>
                </c:pt>
              </c:numCache>
            </c:numRef>
          </c:yVal>
          <c:smooth val="0"/>
        </c:ser>
        <c:ser>
          <c:idx val="0"/>
          <c:order val="0"/>
          <c:tx>
            <c:v>Overall Performance</c:v>
          </c:tx>
          <c:spPr>
            <a:ln w="31750">
              <a:solidFill>
                <a:schemeClr val="tx1"/>
              </a:solidFill>
            </a:ln>
          </c:spPr>
          <c:marker>
            <c:symbol val="none"/>
          </c:marker>
          <c:xVal>
            <c:numRef>
              <c:f>Overload!$C$5:$C$30</c:f>
              <c:numCache>
                <c:formatCode>General</c:formatCode>
                <c:ptCount val="26"/>
                <c:pt idx="0">
                  <c:v>0.9999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</c:numCache>
            </c:numRef>
          </c:xVal>
          <c:yVal>
            <c:numRef>
              <c:f>Overload!$AF$5:$AF$30</c:f>
              <c:numCache>
                <c:formatCode>General</c:formatCode>
                <c:ptCount val="26"/>
                <c:pt idx="0">
                  <c:v>#N/A</c:v>
                </c:pt>
                <c:pt idx="1">
                  <c:v>-0.0352876657645807</c:v>
                </c:pt>
                <c:pt idx="2">
                  <c:v>-0.0416872736604794</c:v>
                </c:pt>
                <c:pt idx="3">
                  <c:v>-0.0405331737607277</c:v>
                </c:pt>
                <c:pt idx="4">
                  <c:v>-0.037939931442368</c:v>
                </c:pt>
                <c:pt idx="5">
                  <c:v>-0.0355224288320864</c:v>
                </c:pt>
                <c:pt idx="6">
                  <c:v>-0.0336017935323283</c:v>
                </c:pt>
                <c:pt idx="7">
                  <c:v>-0.0321543154101622</c:v>
                </c:pt>
                <c:pt idx="8">
                  <c:v>0.00420257350136786</c:v>
                </c:pt>
                <c:pt idx="9">
                  <c:v>0.0113856864347611</c:v>
                </c:pt>
                <c:pt idx="10">
                  <c:v>0.010803848612762</c:v>
                </c:pt>
                <c:pt idx="11">
                  <c:v>0.00862801774506374</c:v>
                </c:pt>
                <c:pt idx="12">
                  <c:v>0.00651480886967706</c:v>
                </c:pt>
                <c:pt idx="13">
                  <c:v>0.00481595350602023</c:v>
                </c:pt>
                <c:pt idx="14">
                  <c:v>0.00353010108634921</c:v>
                </c:pt>
                <c:pt idx="15">
                  <c:v>0.00257866067147898</c:v>
                </c:pt>
                <c:pt idx="16">
                  <c:v>0.00188098695713615</c:v>
                </c:pt>
                <c:pt idx="17">
                  <c:v>0.00137127196691146</c:v>
                </c:pt>
                <c:pt idx="18">
                  <c:v>0.000999439766574776</c:v>
                </c:pt>
                <c:pt idx="19">
                  <c:v>0.000728360458970077</c:v>
                </c:pt>
                <c:pt idx="20">
                  <c:v>0.000530784467697586</c:v>
                </c:pt>
                <c:pt idx="21">
                  <c:v>0.000386796607517831</c:v>
                </c:pt>
                <c:pt idx="22">
                  <c:v>0.000281866881785004</c:v>
                </c:pt>
                <c:pt idx="23">
                  <c:v>0.000205401770423061</c:v>
                </c:pt>
                <c:pt idx="24">
                  <c:v>0.000149680006070104</c:v>
                </c:pt>
                <c:pt idx="25">
                  <c:v>0.000109074488693495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75902096"/>
        <c:axId val="-75895072"/>
      </c:scatterChart>
      <c:valAx>
        <c:axId val="-75902096"/>
        <c:scaling>
          <c:orientation val="minMax"/>
          <c:max val="14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Days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75895072"/>
        <c:crosses val="autoZero"/>
        <c:crossBetween val="midCat"/>
      </c:valAx>
      <c:valAx>
        <c:axId val="-7589507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Change in Performance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75902096"/>
        <c:crosses val="autoZero"/>
        <c:crossBetween val="midCat"/>
      </c:valAx>
    </c:plotArea>
    <c:legend>
      <c:legendPos val="t"/>
      <c:legendEntry>
        <c:idx val="0"/>
        <c:delete val="1"/>
      </c:legendEntry>
      <c:legendEntry>
        <c:idx val="1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/>
      <c:overlay val="0"/>
    </c:legend>
    <c:plotVisOnly val="1"/>
    <c:dispBlanksAs val="gap"/>
    <c:showDLblsOverMax val="0"/>
  </c:chart>
  <c:txPr>
    <a:bodyPr/>
    <a:lstStyle/>
    <a:p>
      <a:pPr>
        <a:defRPr sz="105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Speed at 170 beats/min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645571961107"/>
          <c:y val="0.21309963099631"/>
          <c:w val="0.792240444604499"/>
          <c:h val="0.475150845996649"/>
        </c:manualLayout>
      </c:layout>
      <c:scatterChart>
        <c:scatterStyle val="lineMarker"/>
        <c:varyColors val="0"/>
        <c:ser>
          <c:idx val="0"/>
          <c:order val="0"/>
          <c:tx>
            <c:v>Submax HR</c:v>
          </c:tx>
          <c:spPr>
            <a:ln w="9525" cap="rnd">
              <a:solidFill>
                <a:srgbClr val="FFCC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rgbClr val="FFCC00"/>
                  </a:gs>
                  <a:gs pos="50000">
                    <a:srgbClr val="FFCC00"/>
                  </a:gs>
                  <a:gs pos="100000">
                    <a:srgbClr val="FFC000"/>
                  </a:gs>
                </a:gsLst>
                <a:lin ang="5400000" scaled="0"/>
              </a:gradFill>
              <a:ln w="9525" cap="rnd">
                <a:solidFill>
                  <a:srgbClr val="FFCC00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trendline>
            <c:spPr>
              <a:ln w="19050" cap="rnd">
                <a:solidFill>
                  <a:srgbClr val="FFCC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Minna!$K$10:$BH$10</c:f>
              <c:numCache>
                <c:formatCode>m:ss.00</c:formatCode>
                <c:ptCount val="50"/>
                <c:pt idx="0">
                  <c:v>0.000835077109394162</c:v>
                </c:pt>
                <c:pt idx="1">
                  <c:v>0.000831587591752115</c:v>
                </c:pt>
                <c:pt idx="2">
                  <c:v>0.000867624650279776</c:v>
                </c:pt>
                <c:pt idx="3">
                  <c:v>0.000846108364152865</c:v>
                </c:pt>
                <c:pt idx="4">
                  <c:v>0.000873801256613756</c:v>
                </c:pt>
                <c:pt idx="5">
                  <c:v>0.000835077109394162</c:v>
                </c:pt>
                <c:pt idx="6">
                  <c:v>0.000831587591752115</c:v>
                </c:pt>
                <c:pt idx="7">
                  <c:v>0.000867624650279776</c:v>
                </c:pt>
                <c:pt idx="8">
                  <c:v>0.000846108364152865</c:v>
                </c:pt>
                <c:pt idx="9">
                  <c:v>0.000873801256613756</c:v>
                </c:pt>
                <c:pt idx="10">
                  <c:v>0.000843871975019516</c:v>
                </c:pt>
                <c:pt idx="11">
                  <c:v>0.00085274609598561</c:v>
                </c:pt>
                <c:pt idx="12">
                  <c:v>0.000811979697587495</c:v>
                </c:pt>
                <c:pt idx="13">
                  <c:v>0.000890622128021321</c:v>
                </c:pt>
                <c:pt idx="14">
                  <c:v>0.000881250435115567</c:v>
                </c:pt>
                <c:pt idx="15">
                  <c:v>0.000881242041742789</c:v>
                </c:pt>
                <c:pt idx="16">
                  <c:v>0.000887159861054444</c:v>
                </c:pt>
                <c:pt idx="17">
                  <c:v>0.000904849349927294</c:v>
                </c:pt>
                <c:pt idx="18">
                  <c:v>0.000868850193477059</c:v>
                </c:pt>
                <c:pt idx="19">
                  <c:v>0.000872677645071781</c:v>
                </c:pt>
                <c:pt idx="20">
                  <c:v>0.000877085877085877</c:v>
                </c:pt>
                <c:pt idx="21">
                  <c:v>0.000868291568485287</c:v>
                </c:pt>
                <c:pt idx="22">
                  <c:v>0.000852564102564102</c:v>
                </c:pt>
                <c:pt idx="23">
                  <c:v>0.000867935305435305</c:v>
                </c:pt>
                <c:pt idx="24">
                  <c:v>0.000887237363992067</c:v>
                </c:pt>
                <c:pt idx="25">
                  <c:v>0.000908147193585337</c:v>
                </c:pt>
                <c:pt idx="26">
                  <c:v>0.000921594597174494</c:v>
                </c:pt>
                <c:pt idx="27">
                  <c:v>0.000893316004265616</c:v>
                </c:pt>
                <c:pt idx="28">
                  <c:v>0.000898277708678828</c:v>
                </c:pt>
                <c:pt idx="29">
                  <c:v>0.000847608024691358</c:v>
                </c:pt>
                <c:pt idx="30">
                  <c:v>0.000872166545818658</c:v>
                </c:pt>
                <c:pt idx="31">
                  <c:v>0.00091044507955609</c:v>
                </c:pt>
                <c:pt idx="32">
                  <c:v>0.000944624327804287</c:v>
                </c:pt>
                <c:pt idx="33">
                  <c:v>0.000872122122122122</c:v>
                </c:pt>
                <c:pt idx="34">
                  <c:v>0.000870819381563227</c:v>
                </c:pt>
                <c:pt idx="35">
                  <c:v>0.000886599511599511</c:v>
                </c:pt>
                <c:pt idx="36">
                  <c:v>0.000814666542737766</c:v>
                </c:pt>
                <c:pt idx="37">
                  <c:v>0.000860884168482208</c:v>
                </c:pt>
                <c:pt idx="38">
                  <c:v>0.000881121295046733</c:v>
                </c:pt>
                <c:pt idx="39">
                  <c:v>0.000867938404298001</c:v>
                </c:pt>
                <c:pt idx="40">
                  <c:v>0.000912037037037037</c:v>
                </c:pt>
                <c:pt idx="41">
                  <c:v>0.000904147417673537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C9E-470B-938F-45BC74B116E6}"/>
            </c:ext>
          </c:extLst>
        </c:ser>
        <c:ser>
          <c:idx val="1"/>
          <c:order val="1"/>
          <c:tx>
            <c:v>Fatigue</c:v>
          </c:tx>
          <c:spPr>
            <a:ln w="12700" cap="rnd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Minna!$K$16:$BH$16</c:f>
              <c:numCache>
                <c:formatCode>m:ss.00</c:formatCode>
                <c:ptCount val="50"/>
                <c:pt idx="0">
                  <c:v>0.000874608030563899</c:v>
                </c:pt>
                <c:pt idx="1">
                  <c:v>0.000874870171801065</c:v>
                </c:pt>
                <c:pt idx="2">
                  <c:v>0.000875132313038231</c:v>
                </c:pt>
                <c:pt idx="3">
                  <c:v>0.00087552552489398</c:v>
                </c:pt>
                <c:pt idx="4">
                  <c:v>0.000875918736749729</c:v>
                </c:pt>
                <c:pt idx="5">
                  <c:v>0.000874608030563899</c:v>
                </c:pt>
                <c:pt idx="6">
                  <c:v>0.000874870171801065</c:v>
                </c:pt>
                <c:pt idx="7">
                  <c:v>0.000875132313038231</c:v>
                </c:pt>
                <c:pt idx="8">
                  <c:v>0.00087552552489398</c:v>
                </c:pt>
                <c:pt idx="9">
                  <c:v>0.000875918736749729</c:v>
                </c:pt>
                <c:pt idx="10">
                  <c:v>0.000876443019224062</c:v>
                </c:pt>
                <c:pt idx="11">
                  <c:v>0.000876705160461227</c:v>
                </c:pt>
                <c:pt idx="12">
                  <c:v>0.000878278007884224</c:v>
                </c:pt>
                <c:pt idx="13">
                  <c:v>0.000884045115101878</c:v>
                </c:pt>
                <c:pt idx="14">
                  <c:v>0.000884962609431959</c:v>
                </c:pt>
                <c:pt idx="15">
                  <c:v>0.000885224750669125</c:v>
                </c:pt>
                <c:pt idx="16">
                  <c:v>0.000885617962524874</c:v>
                </c:pt>
                <c:pt idx="17">
                  <c:v>0.000887059739329288</c:v>
                </c:pt>
                <c:pt idx="18">
                  <c:v>0.000887452951185037</c:v>
                </c:pt>
                <c:pt idx="19">
                  <c:v>0.000888370445515118</c:v>
                </c:pt>
                <c:pt idx="20">
                  <c:v>0.000888632586752284</c:v>
                </c:pt>
                <c:pt idx="21">
                  <c:v>0.000889550081082365</c:v>
                </c:pt>
                <c:pt idx="22">
                  <c:v>0.000895972541392935</c:v>
                </c:pt>
                <c:pt idx="23">
                  <c:v>0.000898725024383178</c:v>
                </c:pt>
                <c:pt idx="24">
                  <c:v>0.000899642518713259</c:v>
                </c:pt>
                <c:pt idx="25">
                  <c:v>0.000900297871806174</c:v>
                </c:pt>
                <c:pt idx="26">
                  <c:v>0.000900560013043341</c:v>
                </c:pt>
                <c:pt idx="27">
                  <c:v>0.000900822154280506</c:v>
                </c:pt>
                <c:pt idx="28">
                  <c:v>0.000901739648610588</c:v>
                </c:pt>
                <c:pt idx="29">
                  <c:v>0.000902657142940669</c:v>
                </c:pt>
                <c:pt idx="30">
                  <c:v>0.000903050354796418</c:v>
                </c:pt>
                <c:pt idx="31">
                  <c:v>0.000903312496033585</c:v>
                </c:pt>
                <c:pt idx="32">
                  <c:v>0.00090357463727075</c:v>
                </c:pt>
                <c:pt idx="33">
                  <c:v>0.000904229990363666</c:v>
                </c:pt>
                <c:pt idx="34">
                  <c:v>0.000904492131600832</c:v>
                </c:pt>
                <c:pt idx="35">
                  <c:v>0.000905147484693747</c:v>
                </c:pt>
                <c:pt idx="36">
                  <c:v>0.000908162108921157</c:v>
                </c:pt>
                <c:pt idx="37">
                  <c:v>0.0009109145919114</c:v>
                </c:pt>
                <c:pt idx="38">
                  <c:v>0.000911569945004316</c:v>
                </c:pt>
                <c:pt idx="39">
                  <c:v>0.000911832086241482</c:v>
                </c:pt>
                <c:pt idx="40">
                  <c:v>0.000913404933664479</c:v>
                </c:pt>
                <c:pt idx="41">
                  <c:v>0.000916157416654722</c:v>
                </c:pt>
              </c:numCache>
            </c:numRef>
          </c:yVal>
          <c:smooth val="0"/>
        </c:ser>
        <c:ser>
          <c:idx val="2"/>
          <c:order val="2"/>
          <c:tx>
            <c:v>Recovered</c:v>
          </c:tx>
          <c:spPr>
            <a:ln w="12700" cap="rnd">
              <a:solidFill>
                <a:srgbClr val="00B05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Minna!$K$17:$BH$17</c:f>
              <c:numCache>
                <c:formatCode>m:ss.00</c:formatCode>
                <c:ptCount val="50"/>
                <c:pt idx="0">
                  <c:v>0.00083472992920691</c:v>
                </c:pt>
                <c:pt idx="1">
                  <c:v>0.000834992070444077</c:v>
                </c:pt>
                <c:pt idx="2">
                  <c:v>0.000835254211681243</c:v>
                </c:pt>
                <c:pt idx="3">
                  <c:v>0.000835647423536992</c:v>
                </c:pt>
                <c:pt idx="4">
                  <c:v>0.000836040635392741</c:v>
                </c:pt>
                <c:pt idx="5">
                  <c:v>0.00083472992920691</c:v>
                </c:pt>
                <c:pt idx="6">
                  <c:v>0.000834992070444077</c:v>
                </c:pt>
                <c:pt idx="7">
                  <c:v>0.000835254211681243</c:v>
                </c:pt>
                <c:pt idx="8">
                  <c:v>0.000835647423536992</c:v>
                </c:pt>
                <c:pt idx="9">
                  <c:v>0.000836040635392741</c:v>
                </c:pt>
                <c:pt idx="10">
                  <c:v>0.000836564917867073</c:v>
                </c:pt>
                <c:pt idx="11">
                  <c:v>0.000836827059104239</c:v>
                </c:pt>
                <c:pt idx="12">
                  <c:v>0.000838399906527236</c:v>
                </c:pt>
                <c:pt idx="13">
                  <c:v>0.000844167013744889</c:v>
                </c:pt>
                <c:pt idx="14">
                  <c:v>0.000845084508074971</c:v>
                </c:pt>
                <c:pt idx="15">
                  <c:v>0.000845346649312137</c:v>
                </c:pt>
                <c:pt idx="16">
                  <c:v>0.000845739861167886</c:v>
                </c:pt>
                <c:pt idx="17">
                  <c:v>0.000847181637972299</c:v>
                </c:pt>
                <c:pt idx="18">
                  <c:v>0.000847574849828048</c:v>
                </c:pt>
                <c:pt idx="19">
                  <c:v>0.00084849234415813</c:v>
                </c:pt>
                <c:pt idx="20">
                  <c:v>0.000848754485395296</c:v>
                </c:pt>
                <c:pt idx="21">
                  <c:v>0.000849671979725377</c:v>
                </c:pt>
                <c:pt idx="22">
                  <c:v>0.000856094440035946</c:v>
                </c:pt>
                <c:pt idx="23">
                  <c:v>0.00085884692302619</c:v>
                </c:pt>
                <c:pt idx="24">
                  <c:v>0.000859764417356271</c:v>
                </c:pt>
                <c:pt idx="25">
                  <c:v>0.000860419770449186</c:v>
                </c:pt>
                <c:pt idx="26">
                  <c:v>0.000860681911686352</c:v>
                </c:pt>
                <c:pt idx="27">
                  <c:v>0.000860944052923518</c:v>
                </c:pt>
                <c:pt idx="28">
                  <c:v>0.000861861547253599</c:v>
                </c:pt>
                <c:pt idx="29">
                  <c:v>0.000862779041583681</c:v>
                </c:pt>
                <c:pt idx="30">
                  <c:v>0.00086317225343943</c:v>
                </c:pt>
                <c:pt idx="31">
                  <c:v>0.000863434394676596</c:v>
                </c:pt>
                <c:pt idx="32">
                  <c:v>0.000863696535913762</c:v>
                </c:pt>
                <c:pt idx="33">
                  <c:v>0.000864351889006677</c:v>
                </c:pt>
                <c:pt idx="34">
                  <c:v>0.000864614030243843</c:v>
                </c:pt>
                <c:pt idx="35">
                  <c:v>0.000865269383336759</c:v>
                </c:pt>
                <c:pt idx="36">
                  <c:v>0.000868284007564169</c:v>
                </c:pt>
                <c:pt idx="37">
                  <c:v>0.000871036490554412</c:v>
                </c:pt>
                <c:pt idx="38">
                  <c:v>0.000871691843647328</c:v>
                </c:pt>
                <c:pt idx="39">
                  <c:v>0.000871953984884494</c:v>
                </c:pt>
                <c:pt idx="40">
                  <c:v>0.00087352683230749</c:v>
                </c:pt>
                <c:pt idx="41">
                  <c:v>0.000876279315297734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0187264"/>
        <c:axId val="-80182432"/>
      </c:scatterChart>
      <c:valAx>
        <c:axId val="-8018726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80182432"/>
        <c:crosses val="autoZero"/>
        <c:crossBetween val="midCat"/>
      </c:valAx>
      <c:valAx>
        <c:axId val="-80182432"/>
        <c:scaling>
          <c:orientation val="minMax"/>
          <c:min val="0.00068"/>
        </c:scaling>
        <c:delete val="0"/>
        <c:axPos val="l"/>
        <c:numFmt formatCode="m:ss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801872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Speed at 170 beats/min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645571961107"/>
          <c:y val="0.21309963099631"/>
          <c:w val="0.792240444604499"/>
          <c:h val="0.475150845996649"/>
        </c:manualLayout>
      </c:layout>
      <c:scatterChart>
        <c:scatterStyle val="lineMarker"/>
        <c:varyColors val="0"/>
        <c:ser>
          <c:idx val="0"/>
          <c:order val="0"/>
          <c:tx>
            <c:v>Submax HR</c:v>
          </c:tx>
          <c:spPr>
            <a:ln w="9525" cap="rnd">
              <a:solidFill>
                <a:srgbClr val="FFCC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rgbClr val="FFCC00"/>
                  </a:gs>
                  <a:gs pos="50000">
                    <a:srgbClr val="FFCC00"/>
                  </a:gs>
                  <a:gs pos="100000">
                    <a:srgbClr val="FFC000"/>
                  </a:gs>
                </a:gsLst>
                <a:lin ang="5400000" scaled="0"/>
              </a:gradFill>
              <a:ln w="9525" cap="rnd">
                <a:solidFill>
                  <a:srgbClr val="FFCC00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trendline>
            <c:spPr>
              <a:ln w="19050" cap="rnd">
                <a:solidFill>
                  <a:srgbClr val="FFCC00"/>
                </a:solidFill>
                <a:prstDash val="sysDash"/>
              </a:ln>
              <a:effectLst/>
            </c:spPr>
            <c:trendlineType val="linear"/>
            <c:dispRSqr val="0"/>
            <c:dispEq val="0"/>
          </c:trendline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Minna!$K$10:$BH$10</c:f>
              <c:numCache>
                <c:formatCode>m:ss.00</c:formatCode>
                <c:ptCount val="50"/>
                <c:pt idx="0">
                  <c:v>0.000835077109394162</c:v>
                </c:pt>
                <c:pt idx="1">
                  <c:v>0.000831587591752115</c:v>
                </c:pt>
                <c:pt idx="2">
                  <c:v>0.000867624650279776</c:v>
                </c:pt>
                <c:pt idx="3">
                  <c:v>0.000846108364152865</c:v>
                </c:pt>
                <c:pt idx="4">
                  <c:v>0.000873801256613756</c:v>
                </c:pt>
                <c:pt idx="5">
                  <c:v>0.000835077109394162</c:v>
                </c:pt>
                <c:pt idx="6">
                  <c:v>0.000831587591752115</c:v>
                </c:pt>
                <c:pt idx="7">
                  <c:v>0.000867624650279776</c:v>
                </c:pt>
                <c:pt idx="8">
                  <c:v>0.000846108364152865</c:v>
                </c:pt>
                <c:pt idx="9">
                  <c:v>0.000873801256613756</c:v>
                </c:pt>
                <c:pt idx="10">
                  <c:v>0.000843871975019516</c:v>
                </c:pt>
                <c:pt idx="11">
                  <c:v>0.00085274609598561</c:v>
                </c:pt>
                <c:pt idx="12">
                  <c:v>0.000811979697587495</c:v>
                </c:pt>
                <c:pt idx="13">
                  <c:v>0.000890622128021321</c:v>
                </c:pt>
                <c:pt idx="14">
                  <c:v>0.000881250435115567</c:v>
                </c:pt>
                <c:pt idx="15">
                  <c:v>0.000881242041742789</c:v>
                </c:pt>
                <c:pt idx="16">
                  <c:v>0.000887159861054444</c:v>
                </c:pt>
                <c:pt idx="17">
                  <c:v>0.000904849349927294</c:v>
                </c:pt>
                <c:pt idx="18">
                  <c:v>0.000868850193477059</c:v>
                </c:pt>
                <c:pt idx="19">
                  <c:v>0.000872677645071781</c:v>
                </c:pt>
                <c:pt idx="20">
                  <c:v>0.000877085877085877</c:v>
                </c:pt>
                <c:pt idx="21">
                  <c:v>0.000868291568485287</c:v>
                </c:pt>
                <c:pt idx="22">
                  <c:v>0.000852564102564102</c:v>
                </c:pt>
                <c:pt idx="23">
                  <c:v>0.000867935305435305</c:v>
                </c:pt>
                <c:pt idx="24">
                  <c:v>0.000887237363992067</c:v>
                </c:pt>
                <c:pt idx="25">
                  <c:v>0.000908147193585337</c:v>
                </c:pt>
                <c:pt idx="26">
                  <c:v>0.000921594597174494</c:v>
                </c:pt>
                <c:pt idx="27">
                  <c:v>0.000893316004265616</c:v>
                </c:pt>
                <c:pt idx="28">
                  <c:v>0.000898277708678828</c:v>
                </c:pt>
                <c:pt idx="29">
                  <c:v>0.000847608024691358</c:v>
                </c:pt>
                <c:pt idx="30">
                  <c:v>0.000872166545818658</c:v>
                </c:pt>
                <c:pt idx="31">
                  <c:v>0.00091044507955609</c:v>
                </c:pt>
                <c:pt idx="32">
                  <c:v>0.000944624327804287</c:v>
                </c:pt>
                <c:pt idx="33">
                  <c:v>0.000872122122122122</c:v>
                </c:pt>
                <c:pt idx="34">
                  <c:v>0.000870819381563227</c:v>
                </c:pt>
                <c:pt idx="35">
                  <c:v>0.000886599511599511</c:v>
                </c:pt>
                <c:pt idx="36">
                  <c:v>0.000814666542737766</c:v>
                </c:pt>
                <c:pt idx="37">
                  <c:v>0.000860884168482208</c:v>
                </c:pt>
                <c:pt idx="38">
                  <c:v>0.000881121295046733</c:v>
                </c:pt>
                <c:pt idx="39">
                  <c:v>0.000867938404298001</c:v>
                </c:pt>
                <c:pt idx="40">
                  <c:v>0.000912037037037037</c:v>
                </c:pt>
                <c:pt idx="41">
                  <c:v>0.000904147417673537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C9E-470B-938F-45BC74B116E6}"/>
            </c:ext>
          </c:extLst>
        </c:ser>
        <c:ser>
          <c:idx val="1"/>
          <c:order val="1"/>
          <c:tx>
            <c:v>Fatigue</c:v>
          </c:tx>
          <c:spPr>
            <a:ln w="12700" cap="rnd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Minna!$K$16:$BH$16</c:f>
              <c:numCache>
                <c:formatCode>m:ss.00</c:formatCode>
                <c:ptCount val="50"/>
                <c:pt idx="0">
                  <c:v>0.000874608030563899</c:v>
                </c:pt>
                <c:pt idx="1">
                  <c:v>0.000874870171801065</c:v>
                </c:pt>
                <c:pt idx="2">
                  <c:v>0.000875132313038231</c:v>
                </c:pt>
                <c:pt idx="3">
                  <c:v>0.00087552552489398</c:v>
                </c:pt>
                <c:pt idx="4">
                  <c:v>0.000875918736749729</c:v>
                </c:pt>
                <c:pt idx="5">
                  <c:v>0.000874608030563899</c:v>
                </c:pt>
                <c:pt idx="6">
                  <c:v>0.000874870171801065</c:v>
                </c:pt>
                <c:pt idx="7">
                  <c:v>0.000875132313038231</c:v>
                </c:pt>
                <c:pt idx="8">
                  <c:v>0.00087552552489398</c:v>
                </c:pt>
                <c:pt idx="9">
                  <c:v>0.000875918736749729</c:v>
                </c:pt>
                <c:pt idx="10">
                  <c:v>0.000876443019224062</c:v>
                </c:pt>
                <c:pt idx="11">
                  <c:v>0.000876705160461227</c:v>
                </c:pt>
                <c:pt idx="12">
                  <c:v>0.000878278007884224</c:v>
                </c:pt>
                <c:pt idx="13">
                  <c:v>0.000884045115101878</c:v>
                </c:pt>
                <c:pt idx="14">
                  <c:v>0.000884962609431959</c:v>
                </c:pt>
                <c:pt idx="15">
                  <c:v>0.000885224750669125</c:v>
                </c:pt>
                <c:pt idx="16">
                  <c:v>0.000885617962524874</c:v>
                </c:pt>
                <c:pt idx="17">
                  <c:v>0.000887059739329288</c:v>
                </c:pt>
                <c:pt idx="18">
                  <c:v>0.000887452951185037</c:v>
                </c:pt>
                <c:pt idx="19">
                  <c:v>0.000888370445515118</c:v>
                </c:pt>
                <c:pt idx="20">
                  <c:v>0.000888632586752284</c:v>
                </c:pt>
                <c:pt idx="21">
                  <c:v>0.000889550081082365</c:v>
                </c:pt>
                <c:pt idx="22">
                  <c:v>0.000895972541392935</c:v>
                </c:pt>
                <c:pt idx="23">
                  <c:v>0.000898725024383178</c:v>
                </c:pt>
                <c:pt idx="24">
                  <c:v>0.000899642518713259</c:v>
                </c:pt>
                <c:pt idx="25">
                  <c:v>0.000900297871806174</c:v>
                </c:pt>
                <c:pt idx="26">
                  <c:v>0.000900560013043341</c:v>
                </c:pt>
                <c:pt idx="27">
                  <c:v>0.000900822154280506</c:v>
                </c:pt>
                <c:pt idx="28">
                  <c:v>0.000901739648610588</c:v>
                </c:pt>
                <c:pt idx="29">
                  <c:v>0.000902657142940669</c:v>
                </c:pt>
                <c:pt idx="30">
                  <c:v>0.000903050354796418</c:v>
                </c:pt>
                <c:pt idx="31">
                  <c:v>0.000903312496033585</c:v>
                </c:pt>
                <c:pt idx="32">
                  <c:v>0.00090357463727075</c:v>
                </c:pt>
                <c:pt idx="33">
                  <c:v>0.000904229990363666</c:v>
                </c:pt>
                <c:pt idx="34">
                  <c:v>0.000904492131600832</c:v>
                </c:pt>
                <c:pt idx="35">
                  <c:v>0.000905147484693747</c:v>
                </c:pt>
                <c:pt idx="36">
                  <c:v>0.000908162108921157</c:v>
                </c:pt>
                <c:pt idx="37">
                  <c:v>0.0009109145919114</c:v>
                </c:pt>
                <c:pt idx="38">
                  <c:v>0.000911569945004316</c:v>
                </c:pt>
                <c:pt idx="39">
                  <c:v>0.000911832086241482</c:v>
                </c:pt>
                <c:pt idx="40">
                  <c:v>0.000913404933664479</c:v>
                </c:pt>
                <c:pt idx="41">
                  <c:v>0.000916157416654722</c:v>
                </c:pt>
              </c:numCache>
            </c:numRef>
          </c:yVal>
          <c:smooth val="0"/>
        </c:ser>
        <c:ser>
          <c:idx val="2"/>
          <c:order val="2"/>
          <c:tx>
            <c:v>Recovered</c:v>
          </c:tx>
          <c:spPr>
            <a:ln w="12700" cap="rnd">
              <a:solidFill>
                <a:srgbClr val="00B05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Minna!$K$9:$BH$9</c:f>
              <c:numCache>
                <c:formatCode>m/d/yy</c:formatCode>
                <c:ptCount val="50"/>
                <c:pt idx="0">
                  <c:v>43145.0</c:v>
                </c:pt>
                <c:pt idx="1">
                  <c:v>43143.0</c:v>
                </c:pt>
                <c:pt idx="2">
                  <c:v>43141.0</c:v>
                </c:pt>
                <c:pt idx="3">
                  <c:v>43138.0</c:v>
                </c:pt>
                <c:pt idx="4">
                  <c:v>43135.0</c:v>
                </c:pt>
                <c:pt idx="5">
                  <c:v>43145.0</c:v>
                </c:pt>
                <c:pt idx="6">
                  <c:v>43143.0</c:v>
                </c:pt>
                <c:pt idx="7">
                  <c:v>43141.0</c:v>
                </c:pt>
                <c:pt idx="8">
                  <c:v>43138.0</c:v>
                </c:pt>
                <c:pt idx="9">
                  <c:v>43135.0</c:v>
                </c:pt>
                <c:pt idx="10">
                  <c:v>43131.0</c:v>
                </c:pt>
                <c:pt idx="11">
                  <c:v>43129.0</c:v>
                </c:pt>
                <c:pt idx="12">
                  <c:v>43117.0</c:v>
                </c:pt>
                <c:pt idx="13">
                  <c:v>43073.0</c:v>
                </c:pt>
                <c:pt idx="14">
                  <c:v>43066.0</c:v>
                </c:pt>
                <c:pt idx="15">
                  <c:v>43064.0</c:v>
                </c:pt>
                <c:pt idx="16">
                  <c:v>43061.0</c:v>
                </c:pt>
                <c:pt idx="17">
                  <c:v>43050.0</c:v>
                </c:pt>
                <c:pt idx="18">
                  <c:v>43047.0</c:v>
                </c:pt>
                <c:pt idx="19">
                  <c:v>43040.0</c:v>
                </c:pt>
                <c:pt idx="20">
                  <c:v>43038.0</c:v>
                </c:pt>
                <c:pt idx="21">
                  <c:v>43031.0</c:v>
                </c:pt>
                <c:pt idx="22">
                  <c:v>42982.0</c:v>
                </c:pt>
                <c:pt idx="23">
                  <c:v>42961.0</c:v>
                </c:pt>
                <c:pt idx="24">
                  <c:v>42954.0</c:v>
                </c:pt>
                <c:pt idx="25">
                  <c:v>42949.0</c:v>
                </c:pt>
                <c:pt idx="26">
                  <c:v>42947.0</c:v>
                </c:pt>
                <c:pt idx="27">
                  <c:v>42945.0</c:v>
                </c:pt>
                <c:pt idx="28">
                  <c:v>42938.0</c:v>
                </c:pt>
                <c:pt idx="29">
                  <c:v>42931.0</c:v>
                </c:pt>
                <c:pt idx="30">
                  <c:v>42928.0</c:v>
                </c:pt>
                <c:pt idx="31">
                  <c:v>42926.0</c:v>
                </c:pt>
                <c:pt idx="32">
                  <c:v>42924.0</c:v>
                </c:pt>
                <c:pt idx="33">
                  <c:v>42919.0</c:v>
                </c:pt>
                <c:pt idx="34">
                  <c:v>42917.0</c:v>
                </c:pt>
                <c:pt idx="35">
                  <c:v>42912.0</c:v>
                </c:pt>
                <c:pt idx="36">
                  <c:v>42889.0</c:v>
                </c:pt>
                <c:pt idx="37">
                  <c:v>42868.0</c:v>
                </c:pt>
                <c:pt idx="38">
                  <c:v>42863.0</c:v>
                </c:pt>
                <c:pt idx="39">
                  <c:v>42861.0</c:v>
                </c:pt>
                <c:pt idx="40">
                  <c:v>42849.0</c:v>
                </c:pt>
                <c:pt idx="41">
                  <c:v>42828.0</c:v>
                </c:pt>
              </c:numCache>
            </c:numRef>
          </c:xVal>
          <c:yVal>
            <c:numRef>
              <c:f>Minna!$K$17:$BH$17</c:f>
              <c:numCache>
                <c:formatCode>m:ss.00</c:formatCode>
                <c:ptCount val="50"/>
                <c:pt idx="0">
                  <c:v>0.00083472992920691</c:v>
                </c:pt>
                <c:pt idx="1">
                  <c:v>0.000834992070444077</c:v>
                </c:pt>
                <c:pt idx="2">
                  <c:v>0.000835254211681243</c:v>
                </c:pt>
                <c:pt idx="3">
                  <c:v>0.000835647423536992</c:v>
                </c:pt>
                <c:pt idx="4">
                  <c:v>0.000836040635392741</c:v>
                </c:pt>
                <c:pt idx="5">
                  <c:v>0.00083472992920691</c:v>
                </c:pt>
                <c:pt idx="6">
                  <c:v>0.000834992070444077</c:v>
                </c:pt>
                <c:pt idx="7">
                  <c:v>0.000835254211681243</c:v>
                </c:pt>
                <c:pt idx="8">
                  <c:v>0.000835647423536992</c:v>
                </c:pt>
                <c:pt idx="9">
                  <c:v>0.000836040635392741</c:v>
                </c:pt>
                <c:pt idx="10">
                  <c:v>0.000836564917867073</c:v>
                </c:pt>
                <c:pt idx="11">
                  <c:v>0.000836827059104239</c:v>
                </c:pt>
                <c:pt idx="12">
                  <c:v>0.000838399906527236</c:v>
                </c:pt>
                <c:pt idx="13">
                  <c:v>0.000844167013744889</c:v>
                </c:pt>
                <c:pt idx="14">
                  <c:v>0.000845084508074971</c:v>
                </c:pt>
                <c:pt idx="15">
                  <c:v>0.000845346649312137</c:v>
                </c:pt>
                <c:pt idx="16">
                  <c:v>0.000845739861167886</c:v>
                </c:pt>
                <c:pt idx="17">
                  <c:v>0.000847181637972299</c:v>
                </c:pt>
                <c:pt idx="18">
                  <c:v>0.000847574849828048</c:v>
                </c:pt>
                <c:pt idx="19">
                  <c:v>0.00084849234415813</c:v>
                </c:pt>
                <c:pt idx="20">
                  <c:v>0.000848754485395296</c:v>
                </c:pt>
                <c:pt idx="21">
                  <c:v>0.000849671979725377</c:v>
                </c:pt>
                <c:pt idx="22">
                  <c:v>0.000856094440035946</c:v>
                </c:pt>
                <c:pt idx="23">
                  <c:v>0.00085884692302619</c:v>
                </c:pt>
                <c:pt idx="24">
                  <c:v>0.000859764417356271</c:v>
                </c:pt>
                <c:pt idx="25">
                  <c:v>0.000860419770449186</c:v>
                </c:pt>
                <c:pt idx="26">
                  <c:v>0.000860681911686352</c:v>
                </c:pt>
                <c:pt idx="27">
                  <c:v>0.000860944052923518</c:v>
                </c:pt>
                <c:pt idx="28">
                  <c:v>0.000861861547253599</c:v>
                </c:pt>
                <c:pt idx="29">
                  <c:v>0.000862779041583681</c:v>
                </c:pt>
                <c:pt idx="30">
                  <c:v>0.00086317225343943</c:v>
                </c:pt>
                <c:pt idx="31">
                  <c:v>0.000863434394676596</c:v>
                </c:pt>
                <c:pt idx="32">
                  <c:v>0.000863696535913762</c:v>
                </c:pt>
                <c:pt idx="33">
                  <c:v>0.000864351889006677</c:v>
                </c:pt>
                <c:pt idx="34">
                  <c:v>0.000864614030243843</c:v>
                </c:pt>
                <c:pt idx="35">
                  <c:v>0.000865269383336759</c:v>
                </c:pt>
                <c:pt idx="36">
                  <c:v>0.000868284007564169</c:v>
                </c:pt>
                <c:pt idx="37">
                  <c:v>0.000871036490554412</c:v>
                </c:pt>
                <c:pt idx="38">
                  <c:v>0.000871691843647328</c:v>
                </c:pt>
                <c:pt idx="39">
                  <c:v>0.000871953984884494</c:v>
                </c:pt>
                <c:pt idx="40">
                  <c:v>0.00087352683230749</c:v>
                </c:pt>
                <c:pt idx="41">
                  <c:v>0.000876279315297734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2545648"/>
        <c:axId val="-82341264"/>
      </c:scatterChart>
      <c:valAx>
        <c:axId val="-82545648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82341264"/>
        <c:crosses val="autoZero"/>
        <c:crossBetween val="midCat"/>
      </c:valAx>
      <c:valAx>
        <c:axId val="-82341264"/>
        <c:scaling>
          <c:orientation val="minMax"/>
          <c:min val="0.00068"/>
        </c:scaling>
        <c:delete val="0"/>
        <c:axPos val="l"/>
        <c:numFmt formatCode="m:ss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825456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70E50FBF-B1DC-4340-AE77-05CC81B8F4C8}" type="presOf" srcId="{2E456AC4-D646-3B4B-B91F-E69118BD8773}" destId="{55191757-0638-7743-96EA-1CCAED842B7D}" srcOrd="0" destOrd="0" presId="urn:microsoft.com/office/officeart/2005/8/layout/orgChart1"/>
    <dgm:cxn modelId="{FB65678C-8BB3-724A-8D18-8F413261D448}" type="presOf" srcId="{B3006414-927D-D640-8002-8F02528F0C87}" destId="{ABC774C0-2F92-BC41-90A3-CCA9AB6C3490}" srcOrd="0" destOrd="0" presId="urn:microsoft.com/office/officeart/2005/8/layout/orgChart1"/>
    <dgm:cxn modelId="{0DEFAF5D-B411-8349-81EE-B7CC92180B49}" type="presOf" srcId="{977D936C-F8CA-1944-8C6D-F43CC1A0DE83}" destId="{70649325-7B3B-F749-8133-448F135C51E0}" srcOrd="0" destOrd="0" presId="urn:microsoft.com/office/officeart/2005/8/layout/orgChart1"/>
    <dgm:cxn modelId="{99895BC8-38C1-B344-896C-2CECD65C7550}" type="presOf" srcId="{45D65480-2405-8A43-88DF-D02F6168975C}" destId="{98918A0D-381C-F448-960D-476EC8112A96}" srcOrd="1" destOrd="0" presId="urn:microsoft.com/office/officeart/2005/8/layout/orgChart1"/>
    <dgm:cxn modelId="{657E164E-248C-1A4C-90D0-79CAF37F776E}" type="presOf" srcId="{03ACDF35-FB33-ED4A-A089-8210FE206845}" destId="{CA965337-1F40-6346-B475-255F0E0803E3}" srcOrd="1" destOrd="0" presId="urn:microsoft.com/office/officeart/2005/8/layout/orgChart1"/>
    <dgm:cxn modelId="{C4297A4F-C27E-6749-9603-5297F6AC3A5E}" type="presOf" srcId="{03ACDF35-FB33-ED4A-A089-8210FE206845}" destId="{96ACB466-A960-594F-BF90-1E2639BDA9EF}" srcOrd="0" destOrd="0" presId="urn:microsoft.com/office/officeart/2005/8/layout/orgChart1"/>
    <dgm:cxn modelId="{261DA4DD-CBC7-D941-95C9-F4FCB2880B77}" type="presOf" srcId="{977D936C-F8CA-1944-8C6D-F43CC1A0DE83}" destId="{999F5392-DC8F-644E-86E0-29D088436F6E}" srcOrd="1" destOrd="0" presId="urn:microsoft.com/office/officeart/2005/8/layout/orgChart1"/>
    <dgm:cxn modelId="{10236C81-C9A9-9047-832B-54320E435922}" type="presOf" srcId="{D7466E5D-A88C-174C-9EFA-300FA547EF6F}" destId="{772147C1-4E31-E041-8EB1-713827B33E5C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E29ECA8F-0DCF-F647-87B6-E09D873850EA}" type="presOf" srcId="{1DCDB5BF-855A-9A4B-8212-277632636886}" destId="{4288E5EB-2AA3-8248-8F84-7571711BFA09}" srcOrd="1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0E373D06-FB68-AD43-81B4-B79D6E720627}" type="presOf" srcId="{C7BDED04-55D9-834E-B8BC-F51181CF3FBC}" destId="{209CBE54-53F9-B04F-9A0D-577FEC670AE8}" srcOrd="0" destOrd="0" presId="urn:microsoft.com/office/officeart/2005/8/layout/orgChart1"/>
    <dgm:cxn modelId="{7EED339F-DC6A-A247-B965-4E60332FA129}" type="presOf" srcId="{1DCDB5BF-855A-9A4B-8212-277632636886}" destId="{EA631B66-EFFD-C544-8025-7BCC690762BF}" srcOrd="0" destOrd="0" presId="urn:microsoft.com/office/officeart/2005/8/layout/orgChart1"/>
    <dgm:cxn modelId="{FA1088A8-370E-E446-A4AA-5DA66EDBEFE0}" type="presOf" srcId="{14B2F7A3-A222-EF4C-92D9-461A014F1994}" destId="{952DA64F-4B89-6C4F-80FE-E798B6FC0DD4}" srcOrd="0" destOrd="0" presId="urn:microsoft.com/office/officeart/2005/8/layout/orgChart1"/>
    <dgm:cxn modelId="{FE1B6667-6BCC-AC4F-885E-D595E1EB22F5}" type="presOf" srcId="{45D65480-2405-8A43-88DF-D02F6168975C}" destId="{05A27074-CC1F-604B-9D72-398EE9C19CF4}" srcOrd="0" destOrd="0" presId="urn:microsoft.com/office/officeart/2005/8/layout/orgChart1"/>
    <dgm:cxn modelId="{99D7268B-B25D-E345-A7E6-E88146435B85}" type="presOf" srcId="{6B20E439-7E9F-6841-B114-DC2C9EB23DB0}" destId="{66534C91-EA4F-9A4B-AE76-845ACB95B789}" srcOrd="0" destOrd="0" presId="urn:microsoft.com/office/officeart/2005/8/layout/orgChart1"/>
    <dgm:cxn modelId="{D3442E55-8DE3-2C4F-AF75-48372F320DBF}" type="presOf" srcId="{DAB076FC-97D5-9F44-B953-B4CA5F6651A3}" destId="{993CAFF3-28D9-4749-A46C-53AE7BE15617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68225A71-D73F-1148-AB59-609AC7EFB987}" type="presOf" srcId="{3C794628-AFD4-4046-A8FD-84CC84EB98F7}" destId="{ED29C6D6-80EA-5A46-868C-446E33B3CD6A}" srcOrd="0" destOrd="0" presId="urn:microsoft.com/office/officeart/2005/8/layout/orgChart1"/>
    <dgm:cxn modelId="{F69C9154-7FE1-B142-BE75-734A47B84A8D}" type="presOf" srcId="{C7BDED04-55D9-834E-B8BC-F51181CF3FBC}" destId="{CE982F3D-D7E8-3E4B-A805-5C6F716591C0}" srcOrd="1" destOrd="0" presId="urn:microsoft.com/office/officeart/2005/8/layout/orgChart1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98BDF3D4-A72A-634D-9298-8DED7DDB72FE}" type="presOf" srcId="{6B20E439-7E9F-6841-B114-DC2C9EB23DB0}" destId="{B08C9F5D-F105-E84E-8F98-933E0F482F72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4356F94A-1CD8-5E45-818C-34E6C6C1AD2E}" type="presOf" srcId="{95185FF7-959D-F04E-A7D1-AD1E8CD549B0}" destId="{824DA0F3-A636-3B4D-B917-E9EBFF953154}" srcOrd="0" destOrd="0" presId="urn:microsoft.com/office/officeart/2005/8/layout/orgChart1"/>
    <dgm:cxn modelId="{82894DAD-DE3F-1948-839F-22F077D55415}" type="presOf" srcId="{F454A11A-C543-2141-9702-DE42485FC696}" destId="{68D4C932-66BD-7F48-ACFF-E3987B62C601}" srcOrd="0" destOrd="0" presId="urn:microsoft.com/office/officeart/2005/8/layout/orgChart1"/>
    <dgm:cxn modelId="{BA7DBE75-F14A-A14F-89C6-6688850ED4B0}" type="presOf" srcId="{95185FF7-959D-F04E-A7D1-AD1E8CD549B0}" destId="{53958514-0349-2444-A8C6-84F9D892EC66}" srcOrd="1" destOrd="0" presId="urn:microsoft.com/office/officeart/2005/8/layout/orgChart1"/>
    <dgm:cxn modelId="{F7D82DAF-3942-654E-B9A9-5CD6D26D5C81}" type="presParOf" srcId="{ED29C6D6-80EA-5A46-868C-446E33B3CD6A}" destId="{EAF0321F-0BB0-2C4A-AE36-D0B224871A4F}" srcOrd="0" destOrd="0" presId="urn:microsoft.com/office/officeart/2005/8/layout/orgChart1"/>
    <dgm:cxn modelId="{520C8FFB-464C-5C40-A1E0-CE05F12B734B}" type="presParOf" srcId="{EAF0321F-0BB0-2C4A-AE36-D0B224871A4F}" destId="{30D24FAF-2168-394C-9ADB-50890BD4270B}" srcOrd="0" destOrd="0" presId="urn:microsoft.com/office/officeart/2005/8/layout/orgChart1"/>
    <dgm:cxn modelId="{1BE21CF3-AD50-9A42-B66B-7F0E52AFD325}" type="presParOf" srcId="{30D24FAF-2168-394C-9ADB-50890BD4270B}" destId="{96ACB466-A960-594F-BF90-1E2639BDA9EF}" srcOrd="0" destOrd="0" presId="urn:microsoft.com/office/officeart/2005/8/layout/orgChart1"/>
    <dgm:cxn modelId="{E75219ED-DC63-5E4A-A87E-F68B25CB7B74}" type="presParOf" srcId="{30D24FAF-2168-394C-9ADB-50890BD4270B}" destId="{CA965337-1F40-6346-B475-255F0E0803E3}" srcOrd="1" destOrd="0" presId="urn:microsoft.com/office/officeart/2005/8/layout/orgChart1"/>
    <dgm:cxn modelId="{59705CDA-3B4F-2F40-8409-782AD9427517}" type="presParOf" srcId="{EAF0321F-0BB0-2C4A-AE36-D0B224871A4F}" destId="{6205939A-CC16-D948-881A-E428663A43E9}" srcOrd="1" destOrd="0" presId="urn:microsoft.com/office/officeart/2005/8/layout/orgChart1"/>
    <dgm:cxn modelId="{34DB72C4-C105-604B-A6AA-6E8D968B7D7B}" type="presParOf" srcId="{6205939A-CC16-D948-881A-E428663A43E9}" destId="{ABC774C0-2F92-BC41-90A3-CCA9AB6C3490}" srcOrd="0" destOrd="0" presId="urn:microsoft.com/office/officeart/2005/8/layout/orgChart1"/>
    <dgm:cxn modelId="{C45E32A1-98A5-8246-85EE-791BA43CE877}" type="presParOf" srcId="{6205939A-CC16-D948-881A-E428663A43E9}" destId="{315B8390-6BF8-7D48-BF6F-848B9AC63AA7}" srcOrd="1" destOrd="0" presId="urn:microsoft.com/office/officeart/2005/8/layout/orgChart1"/>
    <dgm:cxn modelId="{C09EA56D-1CBF-D644-B0A9-40FC44CEC5E6}" type="presParOf" srcId="{315B8390-6BF8-7D48-BF6F-848B9AC63AA7}" destId="{39D5337C-A1A3-1F40-A720-F78665182C39}" srcOrd="0" destOrd="0" presId="urn:microsoft.com/office/officeart/2005/8/layout/orgChart1"/>
    <dgm:cxn modelId="{0BB88EB8-0968-2248-8894-531B886D386D}" type="presParOf" srcId="{39D5337C-A1A3-1F40-A720-F78665182C39}" destId="{EA631B66-EFFD-C544-8025-7BCC690762BF}" srcOrd="0" destOrd="0" presId="urn:microsoft.com/office/officeart/2005/8/layout/orgChart1"/>
    <dgm:cxn modelId="{DBFD7879-5983-E343-AA80-FC39362EDCB7}" type="presParOf" srcId="{39D5337C-A1A3-1F40-A720-F78665182C39}" destId="{4288E5EB-2AA3-8248-8F84-7571711BFA09}" srcOrd="1" destOrd="0" presId="urn:microsoft.com/office/officeart/2005/8/layout/orgChart1"/>
    <dgm:cxn modelId="{5519B6FA-4871-A64D-87D2-594E9941B1AD}" type="presParOf" srcId="{315B8390-6BF8-7D48-BF6F-848B9AC63AA7}" destId="{027E82DB-7674-0B45-B08F-28F276488E98}" srcOrd="1" destOrd="0" presId="urn:microsoft.com/office/officeart/2005/8/layout/orgChart1"/>
    <dgm:cxn modelId="{52B59E49-4791-6647-94A1-EC52F2C23350}" type="presParOf" srcId="{027E82DB-7674-0B45-B08F-28F276488E98}" destId="{55191757-0638-7743-96EA-1CCAED842B7D}" srcOrd="0" destOrd="0" presId="urn:microsoft.com/office/officeart/2005/8/layout/orgChart1"/>
    <dgm:cxn modelId="{91C75AC3-EAE6-2348-82E2-AE7E3C06708A}" type="presParOf" srcId="{027E82DB-7674-0B45-B08F-28F276488E98}" destId="{56F92FF9-CF5A-564E-8E83-B4BA3A2541E4}" srcOrd="1" destOrd="0" presId="urn:microsoft.com/office/officeart/2005/8/layout/orgChart1"/>
    <dgm:cxn modelId="{D2D0089F-8A77-134A-82AD-61A6F08F765C}" type="presParOf" srcId="{56F92FF9-CF5A-564E-8E83-B4BA3A2541E4}" destId="{95DAB94C-64E0-944D-B0FA-DBEEE0A81BC8}" srcOrd="0" destOrd="0" presId="urn:microsoft.com/office/officeart/2005/8/layout/orgChart1"/>
    <dgm:cxn modelId="{25419BFB-4BD0-9C41-BAF2-3348AC014878}" type="presParOf" srcId="{95DAB94C-64E0-944D-B0FA-DBEEE0A81BC8}" destId="{824DA0F3-A636-3B4D-B917-E9EBFF953154}" srcOrd="0" destOrd="0" presId="urn:microsoft.com/office/officeart/2005/8/layout/orgChart1"/>
    <dgm:cxn modelId="{3B20E80D-2C60-5946-A89F-CC7DF4A56228}" type="presParOf" srcId="{95DAB94C-64E0-944D-B0FA-DBEEE0A81BC8}" destId="{53958514-0349-2444-A8C6-84F9D892EC66}" srcOrd="1" destOrd="0" presId="urn:microsoft.com/office/officeart/2005/8/layout/orgChart1"/>
    <dgm:cxn modelId="{EADC4844-2D82-9346-9A3E-3E43C6D4992B}" type="presParOf" srcId="{56F92FF9-CF5A-564E-8E83-B4BA3A2541E4}" destId="{E453343D-4A8C-6243-B027-63E7EE7CE7A5}" srcOrd="1" destOrd="0" presId="urn:microsoft.com/office/officeart/2005/8/layout/orgChart1"/>
    <dgm:cxn modelId="{4DBFC2E7-B2B8-0540-B69B-633CF442C9E8}" type="presParOf" srcId="{56F92FF9-CF5A-564E-8E83-B4BA3A2541E4}" destId="{49AFCCAB-3B9A-0845-BB78-DF1E709B2658}" srcOrd="2" destOrd="0" presId="urn:microsoft.com/office/officeart/2005/8/layout/orgChart1"/>
    <dgm:cxn modelId="{68E5AB0B-6732-6141-AB25-7AFF8A3E3FBE}" type="presParOf" srcId="{027E82DB-7674-0B45-B08F-28F276488E98}" destId="{952DA64F-4B89-6C4F-80FE-E798B6FC0DD4}" srcOrd="2" destOrd="0" presId="urn:microsoft.com/office/officeart/2005/8/layout/orgChart1"/>
    <dgm:cxn modelId="{599B3BCE-0AEF-B74E-9DDC-40CF88AE3278}" type="presParOf" srcId="{027E82DB-7674-0B45-B08F-28F276488E98}" destId="{BD1609E5-0BCD-3749-B5E6-3F2254186833}" srcOrd="3" destOrd="0" presId="urn:microsoft.com/office/officeart/2005/8/layout/orgChart1"/>
    <dgm:cxn modelId="{47B70E3C-84AE-B142-8D2A-58D24BADD798}" type="presParOf" srcId="{BD1609E5-0BCD-3749-B5E6-3F2254186833}" destId="{218B3E37-FAE8-2B41-BBBF-B73EB4B48CC3}" srcOrd="0" destOrd="0" presId="urn:microsoft.com/office/officeart/2005/8/layout/orgChart1"/>
    <dgm:cxn modelId="{29619ECD-99C9-4145-B826-4FE01670FFE0}" type="presParOf" srcId="{218B3E37-FAE8-2B41-BBBF-B73EB4B48CC3}" destId="{209CBE54-53F9-B04F-9A0D-577FEC670AE8}" srcOrd="0" destOrd="0" presId="urn:microsoft.com/office/officeart/2005/8/layout/orgChart1"/>
    <dgm:cxn modelId="{950B9809-1EA2-D74B-9005-CE14C5F69A84}" type="presParOf" srcId="{218B3E37-FAE8-2B41-BBBF-B73EB4B48CC3}" destId="{CE982F3D-D7E8-3E4B-A805-5C6F716591C0}" srcOrd="1" destOrd="0" presId="urn:microsoft.com/office/officeart/2005/8/layout/orgChart1"/>
    <dgm:cxn modelId="{11EB4A16-7891-A74E-BE75-3F7B43C66346}" type="presParOf" srcId="{BD1609E5-0BCD-3749-B5E6-3F2254186833}" destId="{05C9FA6F-09F0-CB41-AD9E-2A05CB6993FF}" srcOrd="1" destOrd="0" presId="urn:microsoft.com/office/officeart/2005/8/layout/orgChart1"/>
    <dgm:cxn modelId="{9D660196-4123-834B-980F-3689FCF71B0C}" type="presParOf" srcId="{BD1609E5-0BCD-3749-B5E6-3F2254186833}" destId="{D95ECF3F-AB3C-3C41-8416-A08B7D9BEDB6}" srcOrd="2" destOrd="0" presId="urn:microsoft.com/office/officeart/2005/8/layout/orgChart1"/>
    <dgm:cxn modelId="{876D7779-70B0-5646-A23F-E4EBC55CE1C5}" type="presParOf" srcId="{315B8390-6BF8-7D48-BF6F-848B9AC63AA7}" destId="{B84F34A9-B4C8-B247-93E3-D115F08EEC7D}" srcOrd="2" destOrd="0" presId="urn:microsoft.com/office/officeart/2005/8/layout/orgChart1"/>
    <dgm:cxn modelId="{F7BC1DB1-FD97-7B4C-A5E6-627F88950A02}" type="presParOf" srcId="{6205939A-CC16-D948-881A-E428663A43E9}" destId="{772147C1-4E31-E041-8EB1-713827B33E5C}" srcOrd="2" destOrd="0" presId="urn:microsoft.com/office/officeart/2005/8/layout/orgChart1"/>
    <dgm:cxn modelId="{51F2112B-96E8-0F4E-ACEB-3EE26A05D9A1}" type="presParOf" srcId="{6205939A-CC16-D948-881A-E428663A43E9}" destId="{6E203B15-29F9-D74B-AB44-36BB4E17CA65}" srcOrd="3" destOrd="0" presId="urn:microsoft.com/office/officeart/2005/8/layout/orgChart1"/>
    <dgm:cxn modelId="{76A4E9C5-7A1A-CB4D-86C6-FD7320BB453C}" type="presParOf" srcId="{6E203B15-29F9-D74B-AB44-36BB4E17CA65}" destId="{F0606072-439D-0746-8AC9-87EEB583F387}" srcOrd="0" destOrd="0" presId="urn:microsoft.com/office/officeart/2005/8/layout/orgChart1"/>
    <dgm:cxn modelId="{A57324CD-2F53-E34A-8D6E-C05347A5D47A}" type="presParOf" srcId="{F0606072-439D-0746-8AC9-87EEB583F387}" destId="{66534C91-EA4F-9A4B-AE76-845ACB95B789}" srcOrd="0" destOrd="0" presId="urn:microsoft.com/office/officeart/2005/8/layout/orgChart1"/>
    <dgm:cxn modelId="{6A3B52AA-BF06-514C-8C55-16167DCE10D3}" type="presParOf" srcId="{F0606072-439D-0746-8AC9-87EEB583F387}" destId="{B08C9F5D-F105-E84E-8F98-933E0F482F72}" srcOrd="1" destOrd="0" presId="urn:microsoft.com/office/officeart/2005/8/layout/orgChart1"/>
    <dgm:cxn modelId="{1AAD72F1-AF55-9D4B-AB74-3FB7DF15D4E9}" type="presParOf" srcId="{6E203B15-29F9-D74B-AB44-36BB4E17CA65}" destId="{06619318-7541-2F48-B772-B1140014B17E}" srcOrd="1" destOrd="0" presId="urn:microsoft.com/office/officeart/2005/8/layout/orgChart1"/>
    <dgm:cxn modelId="{374641B0-2D87-5F4D-89F8-00F279D36FB1}" type="presParOf" srcId="{06619318-7541-2F48-B772-B1140014B17E}" destId="{68D4C932-66BD-7F48-ACFF-E3987B62C601}" srcOrd="0" destOrd="0" presId="urn:microsoft.com/office/officeart/2005/8/layout/orgChart1"/>
    <dgm:cxn modelId="{81323AFC-778B-1D47-87AA-54BFADCBD34A}" type="presParOf" srcId="{06619318-7541-2F48-B772-B1140014B17E}" destId="{94291E97-7A65-2749-B439-55838D48026A}" srcOrd="1" destOrd="0" presId="urn:microsoft.com/office/officeart/2005/8/layout/orgChart1"/>
    <dgm:cxn modelId="{DBD0D53F-9525-1542-9C75-B51521103B5D}" type="presParOf" srcId="{94291E97-7A65-2749-B439-55838D48026A}" destId="{6BB7C300-6745-B040-91CF-C494746A33BD}" srcOrd="0" destOrd="0" presId="urn:microsoft.com/office/officeart/2005/8/layout/orgChart1"/>
    <dgm:cxn modelId="{3744F503-B9D6-4548-A436-C237EBF0ED46}" type="presParOf" srcId="{6BB7C300-6745-B040-91CF-C494746A33BD}" destId="{05A27074-CC1F-604B-9D72-398EE9C19CF4}" srcOrd="0" destOrd="0" presId="urn:microsoft.com/office/officeart/2005/8/layout/orgChart1"/>
    <dgm:cxn modelId="{23487079-B0E9-624F-944D-6B11D0FC9EE2}" type="presParOf" srcId="{6BB7C300-6745-B040-91CF-C494746A33BD}" destId="{98918A0D-381C-F448-960D-476EC8112A96}" srcOrd="1" destOrd="0" presId="urn:microsoft.com/office/officeart/2005/8/layout/orgChart1"/>
    <dgm:cxn modelId="{F910EE06-D048-D847-8923-85BC3DE010C7}" type="presParOf" srcId="{94291E97-7A65-2749-B439-55838D48026A}" destId="{DF0BDCD6-3EC3-9F45-9C15-61EA1D23BF62}" srcOrd="1" destOrd="0" presId="urn:microsoft.com/office/officeart/2005/8/layout/orgChart1"/>
    <dgm:cxn modelId="{F9043292-26E8-2E4B-A604-D8E0F7DAF8FF}" type="presParOf" srcId="{94291E97-7A65-2749-B439-55838D48026A}" destId="{5049CC33-316E-164B-A0CE-142AFE471C8C}" srcOrd="2" destOrd="0" presId="urn:microsoft.com/office/officeart/2005/8/layout/orgChart1"/>
    <dgm:cxn modelId="{84E49356-E7B9-F34A-8B39-3D83E8710866}" type="presParOf" srcId="{06619318-7541-2F48-B772-B1140014B17E}" destId="{993CAFF3-28D9-4749-A46C-53AE7BE15617}" srcOrd="2" destOrd="0" presId="urn:microsoft.com/office/officeart/2005/8/layout/orgChart1"/>
    <dgm:cxn modelId="{E6CDA8F0-16FB-3244-9BCF-74C814832A5E}" type="presParOf" srcId="{06619318-7541-2F48-B772-B1140014B17E}" destId="{DDD3107F-7646-4B41-924A-465C2D9E1E67}" srcOrd="3" destOrd="0" presId="urn:microsoft.com/office/officeart/2005/8/layout/orgChart1"/>
    <dgm:cxn modelId="{ED0744F2-E71B-5B4B-A90C-C476934BD947}" type="presParOf" srcId="{DDD3107F-7646-4B41-924A-465C2D9E1E67}" destId="{2678C47A-8D57-4449-A1EE-A4B10AA3BE9A}" srcOrd="0" destOrd="0" presId="urn:microsoft.com/office/officeart/2005/8/layout/orgChart1"/>
    <dgm:cxn modelId="{69D4C360-30D1-D74D-A338-66930EC2F2B0}" type="presParOf" srcId="{2678C47A-8D57-4449-A1EE-A4B10AA3BE9A}" destId="{70649325-7B3B-F749-8133-448F135C51E0}" srcOrd="0" destOrd="0" presId="urn:microsoft.com/office/officeart/2005/8/layout/orgChart1"/>
    <dgm:cxn modelId="{5E9564C7-C1BD-D546-A5E6-626F2523D35C}" type="presParOf" srcId="{2678C47A-8D57-4449-A1EE-A4B10AA3BE9A}" destId="{999F5392-DC8F-644E-86E0-29D088436F6E}" srcOrd="1" destOrd="0" presId="urn:microsoft.com/office/officeart/2005/8/layout/orgChart1"/>
    <dgm:cxn modelId="{475D5FCF-7339-D444-94C4-48FA418E289B}" type="presParOf" srcId="{DDD3107F-7646-4B41-924A-465C2D9E1E67}" destId="{E2135C4A-159F-014D-A23F-474EE1F8E591}" srcOrd="1" destOrd="0" presId="urn:microsoft.com/office/officeart/2005/8/layout/orgChart1"/>
    <dgm:cxn modelId="{4A7B1E75-0D1A-0F44-9576-3991B987C819}" type="presParOf" srcId="{DDD3107F-7646-4B41-924A-465C2D9E1E67}" destId="{7E6323C9-B3FD-8C45-8907-D3702F46CF91}" srcOrd="2" destOrd="0" presId="urn:microsoft.com/office/officeart/2005/8/layout/orgChart1"/>
    <dgm:cxn modelId="{E3A2C25C-474B-5D4B-97B8-172F259AE52A}" type="presParOf" srcId="{6E203B15-29F9-D74B-AB44-36BB4E17CA65}" destId="{CE18E24A-07DF-B44F-ACCE-5A8D4BFE728F}" srcOrd="2" destOrd="0" presId="urn:microsoft.com/office/officeart/2005/8/layout/orgChart1"/>
    <dgm:cxn modelId="{2AED160D-FA9C-4B40-9EBC-0607D226F13C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1CFF5D09-FC33-054F-B10E-3E4AB18BAD6C}" type="presOf" srcId="{977D936C-F8CA-1944-8C6D-F43CC1A0DE83}" destId="{70649325-7B3B-F749-8133-448F135C51E0}" srcOrd="0" destOrd="0" presId="urn:microsoft.com/office/officeart/2005/8/layout/orgChart1"/>
    <dgm:cxn modelId="{0D9339CA-7F7A-A24D-AAB0-FFC93A4E420C}" type="presOf" srcId="{2E456AC4-D646-3B4B-B91F-E69118BD8773}" destId="{55191757-0638-7743-96EA-1CCAED842B7D}" srcOrd="0" destOrd="0" presId="urn:microsoft.com/office/officeart/2005/8/layout/orgChart1"/>
    <dgm:cxn modelId="{5B3F0793-6931-694D-BB9A-0537DCA9CDDF}" type="presOf" srcId="{B3006414-927D-D640-8002-8F02528F0C87}" destId="{ABC774C0-2F92-BC41-90A3-CCA9AB6C3490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C9FB5870-DE15-F648-87E1-175006E98570}" type="presOf" srcId="{95185FF7-959D-F04E-A7D1-AD1E8CD549B0}" destId="{824DA0F3-A636-3B4D-B917-E9EBFF953154}" srcOrd="0" destOrd="0" presId="urn:microsoft.com/office/officeart/2005/8/layout/orgChart1"/>
    <dgm:cxn modelId="{A5CCF936-95FF-7A45-A784-2DEDEEDC3853}" type="presOf" srcId="{F454A11A-C543-2141-9702-DE42485FC696}" destId="{68D4C932-66BD-7F48-ACFF-E3987B62C601}" srcOrd="0" destOrd="0" presId="urn:microsoft.com/office/officeart/2005/8/layout/orgChart1"/>
    <dgm:cxn modelId="{DDCCFD6B-4F03-F14D-BCDF-1030D8ABC63F}" type="presOf" srcId="{45D65480-2405-8A43-88DF-D02F6168975C}" destId="{05A27074-CC1F-604B-9D72-398EE9C19CF4}" srcOrd="0" destOrd="0" presId="urn:microsoft.com/office/officeart/2005/8/layout/orgChart1"/>
    <dgm:cxn modelId="{2748CA03-EA0F-7048-97B0-C5E83D27E2BC}" type="presOf" srcId="{977D936C-F8CA-1944-8C6D-F43CC1A0DE83}" destId="{999F5392-DC8F-644E-86E0-29D088436F6E}" srcOrd="1" destOrd="0" presId="urn:microsoft.com/office/officeart/2005/8/layout/orgChart1"/>
    <dgm:cxn modelId="{766E4E56-0B3E-DC44-87EB-0F25B71BE534}" type="presOf" srcId="{D7466E5D-A88C-174C-9EFA-300FA547EF6F}" destId="{772147C1-4E31-E041-8EB1-713827B33E5C}" srcOrd="0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7D0C610C-211F-6840-8D4E-8C844BFFBDC8}" type="presOf" srcId="{C7BDED04-55D9-834E-B8BC-F51181CF3FBC}" destId="{CE982F3D-D7E8-3E4B-A805-5C6F716591C0}" srcOrd="1" destOrd="0" presId="urn:microsoft.com/office/officeart/2005/8/layout/orgChart1"/>
    <dgm:cxn modelId="{13B98CBE-5CCF-1D49-9DED-326C746EC93D}" type="presOf" srcId="{03ACDF35-FB33-ED4A-A089-8210FE206845}" destId="{CA965337-1F40-6346-B475-255F0E0803E3}" srcOrd="1" destOrd="0" presId="urn:microsoft.com/office/officeart/2005/8/layout/orgChart1"/>
    <dgm:cxn modelId="{4439DD0F-7936-9B44-8223-B9B86EF4B8DA}" type="presOf" srcId="{3C794628-AFD4-4046-A8FD-84CC84EB98F7}" destId="{ED29C6D6-80EA-5A46-868C-446E33B3CD6A}" srcOrd="0" destOrd="0" presId="urn:microsoft.com/office/officeart/2005/8/layout/orgChart1"/>
    <dgm:cxn modelId="{A8802557-BF5D-3549-AC43-19B6BDE075A2}" type="presOf" srcId="{1DCDB5BF-855A-9A4B-8212-277632636886}" destId="{4288E5EB-2AA3-8248-8F84-7571711BFA09}" srcOrd="1" destOrd="0" presId="urn:microsoft.com/office/officeart/2005/8/layout/orgChart1"/>
    <dgm:cxn modelId="{C2FFFAC2-B314-4944-869A-81C85CB40338}" type="presOf" srcId="{C7BDED04-55D9-834E-B8BC-F51181CF3FBC}" destId="{209CBE54-53F9-B04F-9A0D-577FEC670AE8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36397E8F-75A3-0345-B424-5EF9F28A6687}" type="presOf" srcId="{6B20E439-7E9F-6841-B114-DC2C9EB23DB0}" destId="{B08C9F5D-F105-E84E-8F98-933E0F482F72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92658317-447B-E545-8EBF-36DD41D000ED}" type="presOf" srcId="{14B2F7A3-A222-EF4C-92D9-461A014F1994}" destId="{952DA64F-4B89-6C4F-80FE-E798B6FC0DD4}" srcOrd="0" destOrd="0" presId="urn:microsoft.com/office/officeart/2005/8/layout/orgChart1"/>
    <dgm:cxn modelId="{B9C413D3-01FC-B846-A47A-B543E12C4188}" type="presOf" srcId="{03ACDF35-FB33-ED4A-A089-8210FE206845}" destId="{96ACB466-A960-594F-BF90-1E2639BDA9EF}" srcOrd="0" destOrd="0" presId="urn:microsoft.com/office/officeart/2005/8/layout/orgChart1"/>
    <dgm:cxn modelId="{22E08189-ADB9-7C4C-BED5-AC563A40BA00}" type="presOf" srcId="{1DCDB5BF-855A-9A4B-8212-277632636886}" destId="{EA631B66-EFFD-C544-8025-7BCC690762BF}" srcOrd="0" destOrd="0" presId="urn:microsoft.com/office/officeart/2005/8/layout/orgChart1"/>
    <dgm:cxn modelId="{F0F24317-4B91-5B41-8657-9156B539F03A}" type="presOf" srcId="{DAB076FC-97D5-9F44-B953-B4CA5F6651A3}" destId="{993CAFF3-28D9-4749-A46C-53AE7BE15617}" srcOrd="0" destOrd="0" presId="urn:microsoft.com/office/officeart/2005/8/layout/orgChart1"/>
    <dgm:cxn modelId="{ACD4E368-2A83-854C-8F80-52E275EC6BBD}" type="presOf" srcId="{45D65480-2405-8A43-88DF-D02F6168975C}" destId="{98918A0D-381C-F448-960D-476EC8112A96}" srcOrd="1" destOrd="0" presId="urn:microsoft.com/office/officeart/2005/8/layout/orgChart1"/>
    <dgm:cxn modelId="{6E36CC27-D567-0648-A5EE-17D640B196B2}" type="presOf" srcId="{6B20E439-7E9F-6841-B114-DC2C9EB23DB0}" destId="{66534C91-EA4F-9A4B-AE76-845ACB95B789}" srcOrd="0" destOrd="0" presId="urn:microsoft.com/office/officeart/2005/8/layout/orgChart1"/>
    <dgm:cxn modelId="{ECECFA71-24F6-744B-A700-05F27B71BE88}" type="presOf" srcId="{95185FF7-959D-F04E-A7D1-AD1E8CD549B0}" destId="{53958514-0349-2444-A8C6-84F9D892EC66}" srcOrd="1" destOrd="0" presId="urn:microsoft.com/office/officeart/2005/8/layout/orgChart1"/>
    <dgm:cxn modelId="{C8ECC31A-7486-314D-B79B-444000D0AECE}" type="presParOf" srcId="{ED29C6D6-80EA-5A46-868C-446E33B3CD6A}" destId="{EAF0321F-0BB0-2C4A-AE36-D0B224871A4F}" srcOrd="0" destOrd="0" presId="urn:microsoft.com/office/officeart/2005/8/layout/orgChart1"/>
    <dgm:cxn modelId="{049E054C-0067-A840-83A1-D9A723253B11}" type="presParOf" srcId="{EAF0321F-0BB0-2C4A-AE36-D0B224871A4F}" destId="{30D24FAF-2168-394C-9ADB-50890BD4270B}" srcOrd="0" destOrd="0" presId="urn:microsoft.com/office/officeart/2005/8/layout/orgChart1"/>
    <dgm:cxn modelId="{ACBA957D-483E-A548-886A-E87D064125B9}" type="presParOf" srcId="{30D24FAF-2168-394C-9ADB-50890BD4270B}" destId="{96ACB466-A960-594F-BF90-1E2639BDA9EF}" srcOrd="0" destOrd="0" presId="urn:microsoft.com/office/officeart/2005/8/layout/orgChart1"/>
    <dgm:cxn modelId="{B5688277-E4AE-A844-BC74-86022D43614E}" type="presParOf" srcId="{30D24FAF-2168-394C-9ADB-50890BD4270B}" destId="{CA965337-1F40-6346-B475-255F0E0803E3}" srcOrd="1" destOrd="0" presId="urn:microsoft.com/office/officeart/2005/8/layout/orgChart1"/>
    <dgm:cxn modelId="{0EC927D8-2C2A-D245-9F5E-52D1013E6D21}" type="presParOf" srcId="{EAF0321F-0BB0-2C4A-AE36-D0B224871A4F}" destId="{6205939A-CC16-D948-881A-E428663A43E9}" srcOrd="1" destOrd="0" presId="urn:microsoft.com/office/officeart/2005/8/layout/orgChart1"/>
    <dgm:cxn modelId="{34BFA038-F9A3-B645-9E4A-7700CE715D89}" type="presParOf" srcId="{6205939A-CC16-D948-881A-E428663A43E9}" destId="{ABC774C0-2F92-BC41-90A3-CCA9AB6C3490}" srcOrd="0" destOrd="0" presId="urn:microsoft.com/office/officeart/2005/8/layout/orgChart1"/>
    <dgm:cxn modelId="{7FC236AA-4400-0E40-9F80-340592370311}" type="presParOf" srcId="{6205939A-CC16-D948-881A-E428663A43E9}" destId="{315B8390-6BF8-7D48-BF6F-848B9AC63AA7}" srcOrd="1" destOrd="0" presId="urn:microsoft.com/office/officeart/2005/8/layout/orgChart1"/>
    <dgm:cxn modelId="{1532620E-1FC9-394D-8FCA-41BF372196B3}" type="presParOf" srcId="{315B8390-6BF8-7D48-BF6F-848B9AC63AA7}" destId="{39D5337C-A1A3-1F40-A720-F78665182C39}" srcOrd="0" destOrd="0" presId="urn:microsoft.com/office/officeart/2005/8/layout/orgChart1"/>
    <dgm:cxn modelId="{18F74B21-CDFE-224C-87CC-25CE6EC8855E}" type="presParOf" srcId="{39D5337C-A1A3-1F40-A720-F78665182C39}" destId="{EA631B66-EFFD-C544-8025-7BCC690762BF}" srcOrd="0" destOrd="0" presId="urn:microsoft.com/office/officeart/2005/8/layout/orgChart1"/>
    <dgm:cxn modelId="{54289852-9798-3C4E-91BF-A7CF92AE7A20}" type="presParOf" srcId="{39D5337C-A1A3-1F40-A720-F78665182C39}" destId="{4288E5EB-2AA3-8248-8F84-7571711BFA09}" srcOrd="1" destOrd="0" presId="urn:microsoft.com/office/officeart/2005/8/layout/orgChart1"/>
    <dgm:cxn modelId="{89DCB782-A5E7-A640-9909-951F230D0885}" type="presParOf" srcId="{315B8390-6BF8-7D48-BF6F-848B9AC63AA7}" destId="{027E82DB-7674-0B45-B08F-28F276488E98}" srcOrd="1" destOrd="0" presId="urn:microsoft.com/office/officeart/2005/8/layout/orgChart1"/>
    <dgm:cxn modelId="{2C811624-71F1-E740-9A11-2C5D688F9534}" type="presParOf" srcId="{027E82DB-7674-0B45-B08F-28F276488E98}" destId="{55191757-0638-7743-96EA-1CCAED842B7D}" srcOrd="0" destOrd="0" presId="urn:microsoft.com/office/officeart/2005/8/layout/orgChart1"/>
    <dgm:cxn modelId="{298E7CF6-CE6D-3C46-8DBC-906BC6AA20B6}" type="presParOf" srcId="{027E82DB-7674-0B45-B08F-28F276488E98}" destId="{56F92FF9-CF5A-564E-8E83-B4BA3A2541E4}" srcOrd="1" destOrd="0" presId="urn:microsoft.com/office/officeart/2005/8/layout/orgChart1"/>
    <dgm:cxn modelId="{E7646653-F1A1-B14E-8EA5-7FD50BC3110F}" type="presParOf" srcId="{56F92FF9-CF5A-564E-8E83-B4BA3A2541E4}" destId="{95DAB94C-64E0-944D-B0FA-DBEEE0A81BC8}" srcOrd="0" destOrd="0" presId="urn:microsoft.com/office/officeart/2005/8/layout/orgChart1"/>
    <dgm:cxn modelId="{C4732647-5F53-D547-A565-05316CD7BF29}" type="presParOf" srcId="{95DAB94C-64E0-944D-B0FA-DBEEE0A81BC8}" destId="{824DA0F3-A636-3B4D-B917-E9EBFF953154}" srcOrd="0" destOrd="0" presId="urn:microsoft.com/office/officeart/2005/8/layout/orgChart1"/>
    <dgm:cxn modelId="{B0CE10CF-16FD-114C-BF48-FD693D2FE1C0}" type="presParOf" srcId="{95DAB94C-64E0-944D-B0FA-DBEEE0A81BC8}" destId="{53958514-0349-2444-A8C6-84F9D892EC66}" srcOrd="1" destOrd="0" presId="urn:microsoft.com/office/officeart/2005/8/layout/orgChart1"/>
    <dgm:cxn modelId="{D847192D-C6F1-9E46-A5B4-26DD5B8E2B87}" type="presParOf" srcId="{56F92FF9-CF5A-564E-8E83-B4BA3A2541E4}" destId="{E453343D-4A8C-6243-B027-63E7EE7CE7A5}" srcOrd="1" destOrd="0" presId="urn:microsoft.com/office/officeart/2005/8/layout/orgChart1"/>
    <dgm:cxn modelId="{04B70AD9-756F-114D-B665-AA568C8722BF}" type="presParOf" srcId="{56F92FF9-CF5A-564E-8E83-B4BA3A2541E4}" destId="{49AFCCAB-3B9A-0845-BB78-DF1E709B2658}" srcOrd="2" destOrd="0" presId="urn:microsoft.com/office/officeart/2005/8/layout/orgChart1"/>
    <dgm:cxn modelId="{6D0838E2-236F-E947-B1AD-4556D91831FF}" type="presParOf" srcId="{027E82DB-7674-0B45-B08F-28F276488E98}" destId="{952DA64F-4B89-6C4F-80FE-E798B6FC0DD4}" srcOrd="2" destOrd="0" presId="urn:microsoft.com/office/officeart/2005/8/layout/orgChart1"/>
    <dgm:cxn modelId="{6FECFCF5-E881-BA41-879D-05E5DDD7E23D}" type="presParOf" srcId="{027E82DB-7674-0B45-B08F-28F276488E98}" destId="{BD1609E5-0BCD-3749-B5E6-3F2254186833}" srcOrd="3" destOrd="0" presId="urn:microsoft.com/office/officeart/2005/8/layout/orgChart1"/>
    <dgm:cxn modelId="{570B4B6C-DC44-5740-82E6-E98983D8971E}" type="presParOf" srcId="{BD1609E5-0BCD-3749-B5E6-3F2254186833}" destId="{218B3E37-FAE8-2B41-BBBF-B73EB4B48CC3}" srcOrd="0" destOrd="0" presId="urn:microsoft.com/office/officeart/2005/8/layout/orgChart1"/>
    <dgm:cxn modelId="{A40A14AA-BD73-8349-B683-6EF9ABE45C53}" type="presParOf" srcId="{218B3E37-FAE8-2B41-BBBF-B73EB4B48CC3}" destId="{209CBE54-53F9-B04F-9A0D-577FEC670AE8}" srcOrd="0" destOrd="0" presId="urn:microsoft.com/office/officeart/2005/8/layout/orgChart1"/>
    <dgm:cxn modelId="{906CFBED-FE94-514A-847C-D3099BF3EAD5}" type="presParOf" srcId="{218B3E37-FAE8-2B41-BBBF-B73EB4B48CC3}" destId="{CE982F3D-D7E8-3E4B-A805-5C6F716591C0}" srcOrd="1" destOrd="0" presId="urn:microsoft.com/office/officeart/2005/8/layout/orgChart1"/>
    <dgm:cxn modelId="{344DB9DD-65C5-9645-B5DB-5C21CEE74ECB}" type="presParOf" srcId="{BD1609E5-0BCD-3749-B5E6-3F2254186833}" destId="{05C9FA6F-09F0-CB41-AD9E-2A05CB6993FF}" srcOrd="1" destOrd="0" presId="urn:microsoft.com/office/officeart/2005/8/layout/orgChart1"/>
    <dgm:cxn modelId="{C7A6AB37-BCB8-1543-B97C-F6D53D076C32}" type="presParOf" srcId="{BD1609E5-0BCD-3749-B5E6-3F2254186833}" destId="{D95ECF3F-AB3C-3C41-8416-A08B7D9BEDB6}" srcOrd="2" destOrd="0" presId="urn:microsoft.com/office/officeart/2005/8/layout/orgChart1"/>
    <dgm:cxn modelId="{B04087D9-E26C-FF46-AF54-1330A70C2E0D}" type="presParOf" srcId="{315B8390-6BF8-7D48-BF6F-848B9AC63AA7}" destId="{B84F34A9-B4C8-B247-93E3-D115F08EEC7D}" srcOrd="2" destOrd="0" presId="urn:microsoft.com/office/officeart/2005/8/layout/orgChart1"/>
    <dgm:cxn modelId="{C59F6808-2F4B-9440-B95A-158D5D3A5417}" type="presParOf" srcId="{6205939A-CC16-D948-881A-E428663A43E9}" destId="{772147C1-4E31-E041-8EB1-713827B33E5C}" srcOrd="2" destOrd="0" presId="urn:microsoft.com/office/officeart/2005/8/layout/orgChart1"/>
    <dgm:cxn modelId="{D11151C3-5F11-3146-AC14-B0D7C1659770}" type="presParOf" srcId="{6205939A-CC16-D948-881A-E428663A43E9}" destId="{6E203B15-29F9-D74B-AB44-36BB4E17CA65}" srcOrd="3" destOrd="0" presId="urn:microsoft.com/office/officeart/2005/8/layout/orgChart1"/>
    <dgm:cxn modelId="{B923A5F4-B1BD-2445-B57B-26C46683443D}" type="presParOf" srcId="{6E203B15-29F9-D74B-AB44-36BB4E17CA65}" destId="{F0606072-439D-0746-8AC9-87EEB583F387}" srcOrd="0" destOrd="0" presId="urn:microsoft.com/office/officeart/2005/8/layout/orgChart1"/>
    <dgm:cxn modelId="{4DB886BC-C20E-EB47-83BA-B2B9DBD2884A}" type="presParOf" srcId="{F0606072-439D-0746-8AC9-87EEB583F387}" destId="{66534C91-EA4F-9A4B-AE76-845ACB95B789}" srcOrd="0" destOrd="0" presId="urn:microsoft.com/office/officeart/2005/8/layout/orgChart1"/>
    <dgm:cxn modelId="{1D8DCA4B-7577-084B-913D-8AEE499AB944}" type="presParOf" srcId="{F0606072-439D-0746-8AC9-87EEB583F387}" destId="{B08C9F5D-F105-E84E-8F98-933E0F482F72}" srcOrd="1" destOrd="0" presId="urn:microsoft.com/office/officeart/2005/8/layout/orgChart1"/>
    <dgm:cxn modelId="{A711ED45-573A-5146-8BDD-4DA011BA3626}" type="presParOf" srcId="{6E203B15-29F9-D74B-AB44-36BB4E17CA65}" destId="{06619318-7541-2F48-B772-B1140014B17E}" srcOrd="1" destOrd="0" presId="urn:microsoft.com/office/officeart/2005/8/layout/orgChart1"/>
    <dgm:cxn modelId="{17F8C200-E626-9643-ADEB-06B194BE6A47}" type="presParOf" srcId="{06619318-7541-2F48-B772-B1140014B17E}" destId="{68D4C932-66BD-7F48-ACFF-E3987B62C601}" srcOrd="0" destOrd="0" presId="urn:microsoft.com/office/officeart/2005/8/layout/orgChart1"/>
    <dgm:cxn modelId="{526B207F-0796-F54A-87AA-1C9701F13D69}" type="presParOf" srcId="{06619318-7541-2F48-B772-B1140014B17E}" destId="{94291E97-7A65-2749-B439-55838D48026A}" srcOrd="1" destOrd="0" presId="urn:microsoft.com/office/officeart/2005/8/layout/orgChart1"/>
    <dgm:cxn modelId="{555897B0-A14F-0847-8DC8-2020283DF6B3}" type="presParOf" srcId="{94291E97-7A65-2749-B439-55838D48026A}" destId="{6BB7C300-6745-B040-91CF-C494746A33BD}" srcOrd="0" destOrd="0" presId="urn:microsoft.com/office/officeart/2005/8/layout/orgChart1"/>
    <dgm:cxn modelId="{645052DA-97A5-5240-A885-F325C91C1A05}" type="presParOf" srcId="{6BB7C300-6745-B040-91CF-C494746A33BD}" destId="{05A27074-CC1F-604B-9D72-398EE9C19CF4}" srcOrd="0" destOrd="0" presId="urn:microsoft.com/office/officeart/2005/8/layout/orgChart1"/>
    <dgm:cxn modelId="{CE3BCF71-5F4D-EF42-A349-F2D4B7F73598}" type="presParOf" srcId="{6BB7C300-6745-B040-91CF-C494746A33BD}" destId="{98918A0D-381C-F448-960D-476EC8112A96}" srcOrd="1" destOrd="0" presId="urn:microsoft.com/office/officeart/2005/8/layout/orgChart1"/>
    <dgm:cxn modelId="{3E1676F9-508A-CD43-B4DA-F095331BCDF1}" type="presParOf" srcId="{94291E97-7A65-2749-B439-55838D48026A}" destId="{DF0BDCD6-3EC3-9F45-9C15-61EA1D23BF62}" srcOrd="1" destOrd="0" presId="urn:microsoft.com/office/officeart/2005/8/layout/orgChart1"/>
    <dgm:cxn modelId="{FD56FD35-D582-C341-B23D-EA8261919EBE}" type="presParOf" srcId="{94291E97-7A65-2749-B439-55838D48026A}" destId="{5049CC33-316E-164B-A0CE-142AFE471C8C}" srcOrd="2" destOrd="0" presId="urn:microsoft.com/office/officeart/2005/8/layout/orgChart1"/>
    <dgm:cxn modelId="{3EEFD84D-AA1A-B841-A204-2389EA117F85}" type="presParOf" srcId="{06619318-7541-2F48-B772-B1140014B17E}" destId="{993CAFF3-28D9-4749-A46C-53AE7BE15617}" srcOrd="2" destOrd="0" presId="urn:microsoft.com/office/officeart/2005/8/layout/orgChart1"/>
    <dgm:cxn modelId="{1F5A1A16-20A0-8848-BCB1-4CCF21F5A9FE}" type="presParOf" srcId="{06619318-7541-2F48-B772-B1140014B17E}" destId="{DDD3107F-7646-4B41-924A-465C2D9E1E67}" srcOrd="3" destOrd="0" presId="urn:microsoft.com/office/officeart/2005/8/layout/orgChart1"/>
    <dgm:cxn modelId="{08B04DF9-4116-EA46-9634-3A5289986028}" type="presParOf" srcId="{DDD3107F-7646-4B41-924A-465C2D9E1E67}" destId="{2678C47A-8D57-4449-A1EE-A4B10AA3BE9A}" srcOrd="0" destOrd="0" presId="urn:microsoft.com/office/officeart/2005/8/layout/orgChart1"/>
    <dgm:cxn modelId="{CD7776C3-1705-CB40-A171-49B3339B09DE}" type="presParOf" srcId="{2678C47A-8D57-4449-A1EE-A4B10AA3BE9A}" destId="{70649325-7B3B-F749-8133-448F135C51E0}" srcOrd="0" destOrd="0" presId="urn:microsoft.com/office/officeart/2005/8/layout/orgChart1"/>
    <dgm:cxn modelId="{E7A35A87-0E29-144F-A1F1-3C367B984F90}" type="presParOf" srcId="{2678C47A-8D57-4449-A1EE-A4B10AA3BE9A}" destId="{999F5392-DC8F-644E-86E0-29D088436F6E}" srcOrd="1" destOrd="0" presId="urn:microsoft.com/office/officeart/2005/8/layout/orgChart1"/>
    <dgm:cxn modelId="{3AB33A8D-52C1-4B45-9C00-0CB8CCF316FA}" type="presParOf" srcId="{DDD3107F-7646-4B41-924A-465C2D9E1E67}" destId="{E2135C4A-159F-014D-A23F-474EE1F8E591}" srcOrd="1" destOrd="0" presId="urn:microsoft.com/office/officeart/2005/8/layout/orgChart1"/>
    <dgm:cxn modelId="{4B3E64C4-B002-8D46-A7E1-911345BF5CB2}" type="presParOf" srcId="{DDD3107F-7646-4B41-924A-465C2D9E1E67}" destId="{7E6323C9-B3FD-8C45-8907-D3702F46CF91}" srcOrd="2" destOrd="0" presId="urn:microsoft.com/office/officeart/2005/8/layout/orgChart1"/>
    <dgm:cxn modelId="{25018C8D-64C7-4340-B71A-276320E1E51D}" type="presParOf" srcId="{6E203B15-29F9-D74B-AB44-36BB4E17CA65}" destId="{CE18E24A-07DF-B44F-ACCE-5A8D4BFE728F}" srcOrd="2" destOrd="0" presId="urn:microsoft.com/office/officeart/2005/8/layout/orgChart1"/>
    <dgm:cxn modelId="{5C8FF390-AB89-154A-A4DB-FD4DB63DF148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10EA9295-DE70-7D4B-B8CE-2B845A6182E9}" type="presOf" srcId="{C7BDED04-55D9-834E-B8BC-F51181CF3FBC}" destId="{209CBE54-53F9-B04F-9A0D-577FEC670AE8}" srcOrd="0" destOrd="0" presId="urn:microsoft.com/office/officeart/2005/8/layout/orgChart1"/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7C7A0916-D30C-E44A-8ECC-F9EAF2702F01}" type="presOf" srcId="{95185FF7-959D-F04E-A7D1-AD1E8CD549B0}" destId="{824DA0F3-A636-3B4D-B917-E9EBFF953154}" srcOrd="0" destOrd="0" presId="urn:microsoft.com/office/officeart/2005/8/layout/orgChart1"/>
    <dgm:cxn modelId="{837DE826-95B6-AE4F-AC23-2A88C37B4460}" type="presOf" srcId="{C7BDED04-55D9-834E-B8BC-F51181CF3FBC}" destId="{CE982F3D-D7E8-3E4B-A805-5C6F716591C0}" srcOrd="1" destOrd="0" presId="urn:microsoft.com/office/officeart/2005/8/layout/orgChart1"/>
    <dgm:cxn modelId="{EEE84590-45D4-C742-A4E3-B205860BDE70}" type="presOf" srcId="{45D65480-2405-8A43-88DF-D02F6168975C}" destId="{05A27074-CC1F-604B-9D72-398EE9C19CF4}" srcOrd="0" destOrd="0" presId="urn:microsoft.com/office/officeart/2005/8/layout/orgChart1"/>
    <dgm:cxn modelId="{5340BCD8-BA73-5C47-8920-F0A970866869}" type="presOf" srcId="{B3006414-927D-D640-8002-8F02528F0C87}" destId="{ABC774C0-2F92-BC41-90A3-CCA9AB6C3490}" srcOrd="0" destOrd="0" presId="urn:microsoft.com/office/officeart/2005/8/layout/orgChart1"/>
    <dgm:cxn modelId="{7B5D2A56-94EB-5040-B8DD-4A976C173C4B}" type="presOf" srcId="{14B2F7A3-A222-EF4C-92D9-461A014F1994}" destId="{952DA64F-4B89-6C4F-80FE-E798B6FC0DD4}" srcOrd="0" destOrd="0" presId="urn:microsoft.com/office/officeart/2005/8/layout/orgChart1"/>
    <dgm:cxn modelId="{4720361C-5F27-F045-BF22-426BA5BD13F4}" type="presOf" srcId="{1DCDB5BF-855A-9A4B-8212-277632636886}" destId="{4288E5EB-2AA3-8248-8F84-7571711BFA09}" srcOrd="1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0DC0E048-5727-BB41-AD59-66375B3CFB77}" type="presOf" srcId="{95185FF7-959D-F04E-A7D1-AD1E8CD549B0}" destId="{53958514-0349-2444-A8C6-84F9D892EC66}" srcOrd="1" destOrd="0" presId="urn:microsoft.com/office/officeart/2005/8/layout/orgChart1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688338D9-9629-7242-A0CA-CAE89B8951F9}" type="presOf" srcId="{03ACDF35-FB33-ED4A-A089-8210FE206845}" destId="{96ACB466-A960-594F-BF90-1E2639BDA9EF}" srcOrd="0" destOrd="0" presId="urn:microsoft.com/office/officeart/2005/8/layout/orgChart1"/>
    <dgm:cxn modelId="{8175BAA4-97A1-8B41-A2D0-34F4C0530EDC}" type="presOf" srcId="{F454A11A-C543-2141-9702-DE42485FC696}" destId="{68D4C932-66BD-7F48-ACFF-E3987B62C601}" srcOrd="0" destOrd="0" presId="urn:microsoft.com/office/officeart/2005/8/layout/orgChart1"/>
    <dgm:cxn modelId="{C182063C-5C7D-1E43-BAC2-9CDABAD5830A}" type="presOf" srcId="{DAB076FC-97D5-9F44-B953-B4CA5F6651A3}" destId="{993CAFF3-28D9-4749-A46C-53AE7BE15617}" srcOrd="0" destOrd="0" presId="urn:microsoft.com/office/officeart/2005/8/layout/orgChart1"/>
    <dgm:cxn modelId="{AFCEA684-EF88-7F44-BC77-A704DC53D7B7}" type="presOf" srcId="{3C794628-AFD4-4046-A8FD-84CC84EB98F7}" destId="{ED29C6D6-80EA-5A46-868C-446E33B3CD6A}" srcOrd="0" destOrd="0" presId="urn:microsoft.com/office/officeart/2005/8/layout/orgChart1"/>
    <dgm:cxn modelId="{D1B1BAA0-AA43-3F4A-8DC6-AC8ABA62A4EF}" type="presOf" srcId="{977D936C-F8CA-1944-8C6D-F43CC1A0DE83}" destId="{999F5392-DC8F-644E-86E0-29D088436F6E}" srcOrd="1" destOrd="0" presId="urn:microsoft.com/office/officeart/2005/8/layout/orgChart1"/>
    <dgm:cxn modelId="{1BA05D85-A8C1-114C-8C44-F813134F674C}" type="presOf" srcId="{D7466E5D-A88C-174C-9EFA-300FA547EF6F}" destId="{772147C1-4E31-E041-8EB1-713827B33E5C}" srcOrd="0" destOrd="0" presId="urn:microsoft.com/office/officeart/2005/8/layout/orgChart1"/>
    <dgm:cxn modelId="{6DC730F1-7950-DC47-9366-CC2072D9489D}" type="presOf" srcId="{1DCDB5BF-855A-9A4B-8212-277632636886}" destId="{EA631B66-EFFD-C544-8025-7BCC690762BF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89723D6C-88AA-CD4E-858A-6749F960A73F}" type="presOf" srcId="{45D65480-2405-8A43-88DF-D02F6168975C}" destId="{98918A0D-381C-F448-960D-476EC8112A96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7390BD1F-96D6-F548-9AA5-B33886627A97}" type="presOf" srcId="{2E456AC4-D646-3B4B-B91F-E69118BD8773}" destId="{55191757-0638-7743-96EA-1CCAED842B7D}" srcOrd="0" destOrd="0" presId="urn:microsoft.com/office/officeart/2005/8/layout/orgChart1"/>
    <dgm:cxn modelId="{934CCC8D-86BA-E64F-B592-0AEDC19B89CD}" type="presOf" srcId="{977D936C-F8CA-1944-8C6D-F43CC1A0DE83}" destId="{70649325-7B3B-F749-8133-448F135C51E0}" srcOrd="0" destOrd="0" presId="urn:microsoft.com/office/officeart/2005/8/layout/orgChart1"/>
    <dgm:cxn modelId="{D6CEA6A3-42E9-A248-9162-BAFD0DD48827}" type="presOf" srcId="{6B20E439-7E9F-6841-B114-DC2C9EB23DB0}" destId="{66534C91-EA4F-9A4B-AE76-845ACB95B789}" srcOrd="0" destOrd="0" presId="urn:microsoft.com/office/officeart/2005/8/layout/orgChart1"/>
    <dgm:cxn modelId="{3BABB6D6-49DB-8D46-A546-6F6FAD828B4B}" type="presOf" srcId="{6B20E439-7E9F-6841-B114-DC2C9EB23DB0}" destId="{B08C9F5D-F105-E84E-8F98-933E0F482F72}" srcOrd="1" destOrd="0" presId="urn:microsoft.com/office/officeart/2005/8/layout/orgChart1"/>
    <dgm:cxn modelId="{1A4FD657-CED7-C948-B1DE-E1353BEFB239}" type="presOf" srcId="{03ACDF35-FB33-ED4A-A089-8210FE206845}" destId="{CA965337-1F40-6346-B475-255F0E0803E3}" srcOrd="1" destOrd="0" presId="urn:microsoft.com/office/officeart/2005/8/layout/orgChart1"/>
    <dgm:cxn modelId="{770994A0-293E-A44B-96CA-5D07841FF82C}" type="presParOf" srcId="{ED29C6D6-80EA-5A46-868C-446E33B3CD6A}" destId="{EAF0321F-0BB0-2C4A-AE36-D0B224871A4F}" srcOrd="0" destOrd="0" presId="urn:microsoft.com/office/officeart/2005/8/layout/orgChart1"/>
    <dgm:cxn modelId="{CD1D188F-B28B-2445-933B-1F4B980E8A65}" type="presParOf" srcId="{EAF0321F-0BB0-2C4A-AE36-D0B224871A4F}" destId="{30D24FAF-2168-394C-9ADB-50890BD4270B}" srcOrd="0" destOrd="0" presId="urn:microsoft.com/office/officeart/2005/8/layout/orgChart1"/>
    <dgm:cxn modelId="{13753F87-9EFA-0342-8C54-BDDE695FE645}" type="presParOf" srcId="{30D24FAF-2168-394C-9ADB-50890BD4270B}" destId="{96ACB466-A960-594F-BF90-1E2639BDA9EF}" srcOrd="0" destOrd="0" presId="urn:microsoft.com/office/officeart/2005/8/layout/orgChart1"/>
    <dgm:cxn modelId="{FD59F72B-ED9C-7047-AC19-E72C722A242B}" type="presParOf" srcId="{30D24FAF-2168-394C-9ADB-50890BD4270B}" destId="{CA965337-1F40-6346-B475-255F0E0803E3}" srcOrd="1" destOrd="0" presId="urn:microsoft.com/office/officeart/2005/8/layout/orgChart1"/>
    <dgm:cxn modelId="{E04087DA-5BFB-A84A-AEC5-9B3CDD46964E}" type="presParOf" srcId="{EAF0321F-0BB0-2C4A-AE36-D0B224871A4F}" destId="{6205939A-CC16-D948-881A-E428663A43E9}" srcOrd="1" destOrd="0" presId="urn:microsoft.com/office/officeart/2005/8/layout/orgChart1"/>
    <dgm:cxn modelId="{800D9B19-794E-A847-BE59-2464C4B18676}" type="presParOf" srcId="{6205939A-CC16-D948-881A-E428663A43E9}" destId="{ABC774C0-2F92-BC41-90A3-CCA9AB6C3490}" srcOrd="0" destOrd="0" presId="urn:microsoft.com/office/officeart/2005/8/layout/orgChart1"/>
    <dgm:cxn modelId="{6B96CD07-9A24-1B4C-B3AE-ACC8E0728A6F}" type="presParOf" srcId="{6205939A-CC16-D948-881A-E428663A43E9}" destId="{315B8390-6BF8-7D48-BF6F-848B9AC63AA7}" srcOrd="1" destOrd="0" presId="urn:microsoft.com/office/officeart/2005/8/layout/orgChart1"/>
    <dgm:cxn modelId="{0F58FFB1-E8E5-C94E-B56A-621A37E186DD}" type="presParOf" srcId="{315B8390-6BF8-7D48-BF6F-848B9AC63AA7}" destId="{39D5337C-A1A3-1F40-A720-F78665182C39}" srcOrd="0" destOrd="0" presId="urn:microsoft.com/office/officeart/2005/8/layout/orgChart1"/>
    <dgm:cxn modelId="{626FCC31-0937-034D-8177-C062BD70040A}" type="presParOf" srcId="{39D5337C-A1A3-1F40-A720-F78665182C39}" destId="{EA631B66-EFFD-C544-8025-7BCC690762BF}" srcOrd="0" destOrd="0" presId="urn:microsoft.com/office/officeart/2005/8/layout/orgChart1"/>
    <dgm:cxn modelId="{B0C063E4-6EB0-C549-95A3-9C09E292D2B3}" type="presParOf" srcId="{39D5337C-A1A3-1F40-A720-F78665182C39}" destId="{4288E5EB-2AA3-8248-8F84-7571711BFA09}" srcOrd="1" destOrd="0" presId="urn:microsoft.com/office/officeart/2005/8/layout/orgChart1"/>
    <dgm:cxn modelId="{59CF6653-1B85-8443-AA3A-7313CF8CCEEB}" type="presParOf" srcId="{315B8390-6BF8-7D48-BF6F-848B9AC63AA7}" destId="{027E82DB-7674-0B45-B08F-28F276488E98}" srcOrd="1" destOrd="0" presId="urn:microsoft.com/office/officeart/2005/8/layout/orgChart1"/>
    <dgm:cxn modelId="{FE4C2BD5-DD9F-6049-BD5A-D1161E66D76F}" type="presParOf" srcId="{027E82DB-7674-0B45-B08F-28F276488E98}" destId="{55191757-0638-7743-96EA-1CCAED842B7D}" srcOrd="0" destOrd="0" presId="urn:microsoft.com/office/officeart/2005/8/layout/orgChart1"/>
    <dgm:cxn modelId="{97E934B9-DE31-2C40-8793-A4283AA5D168}" type="presParOf" srcId="{027E82DB-7674-0B45-B08F-28F276488E98}" destId="{56F92FF9-CF5A-564E-8E83-B4BA3A2541E4}" srcOrd="1" destOrd="0" presId="urn:microsoft.com/office/officeart/2005/8/layout/orgChart1"/>
    <dgm:cxn modelId="{3AB77268-31A5-C148-A1FE-1FF4E3E9F545}" type="presParOf" srcId="{56F92FF9-CF5A-564E-8E83-B4BA3A2541E4}" destId="{95DAB94C-64E0-944D-B0FA-DBEEE0A81BC8}" srcOrd="0" destOrd="0" presId="urn:microsoft.com/office/officeart/2005/8/layout/orgChart1"/>
    <dgm:cxn modelId="{A5530642-2900-1448-9DD5-B84C803DC4A9}" type="presParOf" srcId="{95DAB94C-64E0-944D-B0FA-DBEEE0A81BC8}" destId="{824DA0F3-A636-3B4D-B917-E9EBFF953154}" srcOrd="0" destOrd="0" presId="urn:microsoft.com/office/officeart/2005/8/layout/orgChart1"/>
    <dgm:cxn modelId="{A3500623-9155-3149-9710-099D163AE972}" type="presParOf" srcId="{95DAB94C-64E0-944D-B0FA-DBEEE0A81BC8}" destId="{53958514-0349-2444-A8C6-84F9D892EC66}" srcOrd="1" destOrd="0" presId="urn:microsoft.com/office/officeart/2005/8/layout/orgChart1"/>
    <dgm:cxn modelId="{82A13FB5-664A-2442-A89B-DD8442FA7094}" type="presParOf" srcId="{56F92FF9-CF5A-564E-8E83-B4BA3A2541E4}" destId="{E453343D-4A8C-6243-B027-63E7EE7CE7A5}" srcOrd="1" destOrd="0" presId="urn:microsoft.com/office/officeart/2005/8/layout/orgChart1"/>
    <dgm:cxn modelId="{D563D8DD-0FEA-ED42-AAC9-DA650C03D0D0}" type="presParOf" srcId="{56F92FF9-CF5A-564E-8E83-B4BA3A2541E4}" destId="{49AFCCAB-3B9A-0845-BB78-DF1E709B2658}" srcOrd="2" destOrd="0" presId="urn:microsoft.com/office/officeart/2005/8/layout/orgChart1"/>
    <dgm:cxn modelId="{845EC1A0-C450-374A-9EC8-DE92450EE94C}" type="presParOf" srcId="{027E82DB-7674-0B45-B08F-28F276488E98}" destId="{952DA64F-4B89-6C4F-80FE-E798B6FC0DD4}" srcOrd="2" destOrd="0" presId="urn:microsoft.com/office/officeart/2005/8/layout/orgChart1"/>
    <dgm:cxn modelId="{A3C6B519-1EDD-8C41-956A-D35849B25DB1}" type="presParOf" srcId="{027E82DB-7674-0B45-B08F-28F276488E98}" destId="{BD1609E5-0BCD-3749-B5E6-3F2254186833}" srcOrd="3" destOrd="0" presId="urn:microsoft.com/office/officeart/2005/8/layout/orgChart1"/>
    <dgm:cxn modelId="{31EA8B85-4048-5648-9381-6E00F2C0B008}" type="presParOf" srcId="{BD1609E5-0BCD-3749-B5E6-3F2254186833}" destId="{218B3E37-FAE8-2B41-BBBF-B73EB4B48CC3}" srcOrd="0" destOrd="0" presId="urn:microsoft.com/office/officeart/2005/8/layout/orgChart1"/>
    <dgm:cxn modelId="{4839D809-E9E7-0D47-8B87-BED821FAC4C8}" type="presParOf" srcId="{218B3E37-FAE8-2B41-BBBF-B73EB4B48CC3}" destId="{209CBE54-53F9-B04F-9A0D-577FEC670AE8}" srcOrd="0" destOrd="0" presId="urn:microsoft.com/office/officeart/2005/8/layout/orgChart1"/>
    <dgm:cxn modelId="{F500B1D8-B34A-D54F-98B1-40208EE6E5CD}" type="presParOf" srcId="{218B3E37-FAE8-2B41-BBBF-B73EB4B48CC3}" destId="{CE982F3D-D7E8-3E4B-A805-5C6F716591C0}" srcOrd="1" destOrd="0" presId="urn:microsoft.com/office/officeart/2005/8/layout/orgChart1"/>
    <dgm:cxn modelId="{3476DA06-EE53-1942-B1D8-2FD461610703}" type="presParOf" srcId="{BD1609E5-0BCD-3749-B5E6-3F2254186833}" destId="{05C9FA6F-09F0-CB41-AD9E-2A05CB6993FF}" srcOrd="1" destOrd="0" presId="urn:microsoft.com/office/officeart/2005/8/layout/orgChart1"/>
    <dgm:cxn modelId="{D8A3BCF7-B4E5-D24E-8ED3-DDF0AB09AB1B}" type="presParOf" srcId="{BD1609E5-0BCD-3749-B5E6-3F2254186833}" destId="{D95ECF3F-AB3C-3C41-8416-A08B7D9BEDB6}" srcOrd="2" destOrd="0" presId="urn:microsoft.com/office/officeart/2005/8/layout/orgChart1"/>
    <dgm:cxn modelId="{B90345DC-CD2D-E449-85D7-59F1F3E8D22F}" type="presParOf" srcId="{315B8390-6BF8-7D48-BF6F-848B9AC63AA7}" destId="{B84F34A9-B4C8-B247-93E3-D115F08EEC7D}" srcOrd="2" destOrd="0" presId="urn:microsoft.com/office/officeart/2005/8/layout/orgChart1"/>
    <dgm:cxn modelId="{63CE9A5E-E507-4C48-8E42-58ACF569FEAE}" type="presParOf" srcId="{6205939A-CC16-D948-881A-E428663A43E9}" destId="{772147C1-4E31-E041-8EB1-713827B33E5C}" srcOrd="2" destOrd="0" presId="urn:microsoft.com/office/officeart/2005/8/layout/orgChart1"/>
    <dgm:cxn modelId="{E8672D68-96B8-0C46-AF08-8552F5FF3886}" type="presParOf" srcId="{6205939A-CC16-D948-881A-E428663A43E9}" destId="{6E203B15-29F9-D74B-AB44-36BB4E17CA65}" srcOrd="3" destOrd="0" presId="urn:microsoft.com/office/officeart/2005/8/layout/orgChart1"/>
    <dgm:cxn modelId="{F90C6A08-56D9-B34E-9BE1-DFABF89EA94B}" type="presParOf" srcId="{6E203B15-29F9-D74B-AB44-36BB4E17CA65}" destId="{F0606072-439D-0746-8AC9-87EEB583F387}" srcOrd="0" destOrd="0" presId="urn:microsoft.com/office/officeart/2005/8/layout/orgChart1"/>
    <dgm:cxn modelId="{459D3B59-8E49-BB43-9C34-0912C381C688}" type="presParOf" srcId="{F0606072-439D-0746-8AC9-87EEB583F387}" destId="{66534C91-EA4F-9A4B-AE76-845ACB95B789}" srcOrd="0" destOrd="0" presId="urn:microsoft.com/office/officeart/2005/8/layout/orgChart1"/>
    <dgm:cxn modelId="{5C9AF516-2DAE-C54C-94D8-94E8CB7F31E8}" type="presParOf" srcId="{F0606072-439D-0746-8AC9-87EEB583F387}" destId="{B08C9F5D-F105-E84E-8F98-933E0F482F72}" srcOrd="1" destOrd="0" presId="urn:microsoft.com/office/officeart/2005/8/layout/orgChart1"/>
    <dgm:cxn modelId="{DC98C10D-32B5-D943-9631-A1F82F083CA7}" type="presParOf" srcId="{6E203B15-29F9-D74B-AB44-36BB4E17CA65}" destId="{06619318-7541-2F48-B772-B1140014B17E}" srcOrd="1" destOrd="0" presId="urn:microsoft.com/office/officeart/2005/8/layout/orgChart1"/>
    <dgm:cxn modelId="{23037FA0-39E9-3A42-A6BE-7240D9A6B286}" type="presParOf" srcId="{06619318-7541-2F48-B772-B1140014B17E}" destId="{68D4C932-66BD-7F48-ACFF-E3987B62C601}" srcOrd="0" destOrd="0" presId="urn:microsoft.com/office/officeart/2005/8/layout/orgChart1"/>
    <dgm:cxn modelId="{F6870AEA-4274-244F-BA37-27CE72704EF7}" type="presParOf" srcId="{06619318-7541-2F48-B772-B1140014B17E}" destId="{94291E97-7A65-2749-B439-55838D48026A}" srcOrd="1" destOrd="0" presId="urn:microsoft.com/office/officeart/2005/8/layout/orgChart1"/>
    <dgm:cxn modelId="{2085B78E-0D94-8B4F-93DB-AE52777C44BC}" type="presParOf" srcId="{94291E97-7A65-2749-B439-55838D48026A}" destId="{6BB7C300-6745-B040-91CF-C494746A33BD}" srcOrd="0" destOrd="0" presId="urn:microsoft.com/office/officeart/2005/8/layout/orgChart1"/>
    <dgm:cxn modelId="{276E7B53-F8E3-864C-82FC-7B8FEA3D3D27}" type="presParOf" srcId="{6BB7C300-6745-B040-91CF-C494746A33BD}" destId="{05A27074-CC1F-604B-9D72-398EE9C19CF4}" srcOrd="0" destOrd="0" presId="urn:microsoft.com/office/officeart/2005/8/layout/orgChart1"/>
    <dgm:cxn modelId="{140BB851-7E95-8C47-BF9D-12B67439D970}" type="presParOf" srcId="{6BB7C300-6745-B040-91CF-C494746A33BD}" destId="{98918A0D-381C-F448-960D-476EC8112A96}" srcOrd="1" destOrd="0" presId="urn:microsoft.com/office/officeart/2005/8/layout/orgChart1"/>
    <dgm:cxn modelId="{512851DB-577B-9847-8A77-59BF6B9F619A}" type="presParOf" srcId="{94291E97-7A65-2749-B439-55838D48026A}" destId="{DF0BDCD6-3EC3-9F45-9C15-61EA1D23BF62}" srcOrd="1" destOrd="0" presId="urn:microsoft.com/office/officeart/2005/8/layout/orgChart1"/>
    <dgm:cxn modelId="{C33A40F8-4AF1-964D-91F8-29DC63063007}" type="presParOf" srcId="{94291E97-7A65-2749-B439-55838D48026A}" destId="{5049CC33-316E-164B-A0CE-142AFE471C8C}" srcOrd="2" destOrd="0" presId="urn:microsoft.com/office/officeart/2005/8/layout/orgChart1"/>
    <dgm:cxn modelId="{455BE8C0-B65E-1545-9F8E-C8407204EFD5}" type="presParOf" srcId="{06619318-7541-2F48-B772-B1140014B17E}" destId="{993CAFF3-28D9-4749-A46C-53AE7BE15617}" srcOrd="2" destOrd="0" presId="urn:microsoft.com/office/officeart/2005/8/layout/orgChart1"/>
    <dgm:cxn modelId="{D6282C0D-AC35-E04C-87B5-2D799D662DE5}" type="presParOf" srcId="{06619318-7541-2F48-B772-B1140014B17E}" destId="{DDD3107F-7646-4B41-924A-465C2D9E1E67}" srcOrd="3" destOrd="0" presId="urn:microsoft.com/office/officeart/2005/8/layout/orgChart1"/>
    <dgm:cxn modelId="{548922F3-F7C6-1E4B-8DC6-3438F38C3272}" type="presParOf" srcId="{DDD3107F-7646-4B41-924A-465C2D9E1E67}" destId="{2678C47A-8D57-4449-A1EE-A4B10AA3BE9A}" srcOrd="0" destOrd="0" presId="urn:microsoft.com/office/officeart/2005/8/layout/orgChart1"/>
    <dgm:cxn modelId="{E57E0643-DEE7-924F-93D6-082258D0B5F0}" type="presParOf" srcId="{2678C47A-8D57-4449-A1EE-A4B10AA3BE9A}" destId="{70649325-7B3B-F749-8133-448F135C51E0}" srcOrd="0" destOrd="0" presId="urn:microsoft.com/office/officeart/2005/8/layout/orgChart1"/>
    <dgm:cxn modelId="{E1C1F19A-B628-034A-8F72-E6B3D01B3847}" type="presParOf" srcId="{2678C47A-8D57-4449-A1EE-A4B10AA3BE9A}" destId="{999F5392-DC8F-644E-86E0-29D088436F6E}" srcOrd="1" destOrd="0" presId="urn:microsoft.com/office/officeart/2005/8/layout/orgChart1"/>
    <dgm:cxn modelId="{CAB5AF51-A1B3-0B48-BB8A-6698C893196E}" type="presParOf" srcId="{DDD3107F-7646-4B41-924A-465C2D9E1E67}" destId="{E2135C4A-159F-014D-A23F-474EE1F8E591}" srcOrd="1" destOrd="0" presId="urn:microsoft.com/office/officeart/2005/8/layout/orgChart1"/>
    <dgm:cxn modelId="{410DF0C4-85B1-DD4D-8417-9900E27F57CB}" type="presParOf" srcId="{DDD3107F-7646-4B41-924A-465C2D9E1E67}" destId="{7E6323C9-B3FD-8C45-8907-D3702F46CF91}" srcOrd="2" destOrd="0" presId="urn:microsoft.com/office/officeart/2005/8/layout/orgChart1"/>
    <dgm:cxn modelId="{C163519F-8BBE-6F4A-B235-557986CBCBC0}" type="presParOf" srcId="{6E203B15-29F9-D74B-AB44-36BB4E17CA65}" destId="{CE18E24A-07DF-B44F-ACCE-5A8D4BFE728F}" srcOrd="2" destOrd="0" presId="urn:microsoft.com/office/officeart/2005/8/layout/orgChart1"/>
    <dgm:cxn modelId="{0677660E-FD6E-FE44-A3AA-D0C63EE3478D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7061F68A-1F58-6D44-A8BA-299CA9D9C8D0}" type="presOf" srcId="{1DCDB5BF-855A-9A4B-8212-277632636886}" destId="{4288E5EB-2AA3-8248-8F84-7571711BFA09}" srcOrd="1" destOrd="0" presId="urn:microsoft.com/office/officeart/2005/8/layout/orgChart1"/>
    <dgm:cxn modelId="{C6C092D8-C571-3348-AEE2-C3CF103BA020}" type="presOf" srcId="{2E456AC4-D646-3B4B-B91F-E69118BD8773}" destId="{55191757-0638-7743-96EA-1CCAED842B7D}" srcOrd="0" destOrd="0" presId="urn:microsoft.com/office/officeart/2005/8/layout/orgChart1"/>
    <dgm:cxn modelId="{8C48D4F5-24B0-934A-AB3F-0856D043DA5C}" type="presOf" srcId="{DAB076FC-97D5-9F44-B953-B4CA5F6651A3}" destId="{993CAFF3-28D9-4749-A46C-53AE7BE15617}" srcOrd="0" destOrd="0" presId="urn:microsoft.com/office/officeart/2005/8/layout/orgChart1"/>
    <dgm:cxn modelId="{F9323EDF-97F7-E34A-8337-05B0F99914B6}" type="presOf" srcId="{3C794628-AFD4-4046-A8FD-84CC84EB98F7}" destId="{ED29C6D6-80EA-5A46-868C-446E33B3CD6A}" srcOrd="0" destOrd="0" presId="urn:microsoft.com/office/officeart/2005/8/layout/orgChart1"/>
    <dgm:cxn modelId="{B148FA1D-CFB7-6A4D-9EBE-0AACF4BCFE6A}" type="presOf" srcId="{B3006414-927D-D640-8002-8F02528F0C87}" destId="{ABC774C0-2F92-BC41-90A3-CCA9AB6C3490}" srcOrd="0" destOrd="0" presId="urn:microsoft.com/office/officeart/2005/8/layout/orgChart1"/>
    <dgm:cxn modelId="{E60EAFE2-02B5-9745-BCF2-C098E2293FCC}" type="presOf" srcId="{03ACDF35-FB33-ED4A-A089-8210FE206845}" destId="{96ACB466-A960-594F-BF90-1E2639BDA9EF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04998FE4-B91D-FE4F-9474-AD624DA06464}" type="presOf" srcId="{977D936C-F8CA-1944-8C6D-F43CC1A0DE83}" destId="{999F5392-DC8F-644E-86E0-29D088436F6E}" srcOrd="1" destOrd="0" presId="urn:microsoft.com/office/officeart/2005/8/layout/orgChart1"/>
    <dgm:cxn modelId="{2EA16AA7-A7BA-CC46-B1BE-1D9D12023CA3}" type="presOf" srcId="{95185FF7-959D-F04E-A7D1-AD1E8CD549B0}" destId="{824DA0F3-A636-3B4D-B917-E9EBFF953154}" srcOrd="0" destOrd="0" presId="urn:microsoft.com/office/officeart/2005/8/layout/orgChart1"/>
    <dgm:cxn modelId="{BCCC31B4-00C0-0649-9964-27266859F103}" type="presOf" srcId="{F454A11A-C543-2141-9702-DE42485FC696}" destId="{68D4C932-66BD-7F48-ACFF-E3987B62C601}" srcOrd="0" destOrd="0" presId="urn:microsoft.com/office/officeart/2005/8/layout/orgChart1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A5777702-F9B7-AB47-B431-97D8AC221A6A}" type="presOf" srcId="{03ACDF35-FB33-ED4A-A089-8210FE206845}" destId="{CA965337-1F40-6346-B475-255F0E0803E3}" srcOrd="1" destOrd="0" presId="urn:microsoft.com/office/officeart/2005/8/layout/orgChart1"/>
    <dgm:cxn modelId="{2B5C035D-6F71-2C4D-BB7F-A7D461DB5312}" type="presOf" srcId="{6B20E439-7E9F-6841-B114-DC2C9EB23DB0}" destId="{66534C91-EA4F-9A4B-AE76-845ACB95B789}" srcOrd="0" destOrd="0" presId="urn:microsoft.com/office/officeart/2005/8/layout/orgChart1"/>
    <dgm:cxn modelId="{E31E5AEF-F538-EC42-8954-97E9E59CF16C}" type="presOf" srcId="{1DCDB5BF-855A-9A4B-8212-277632636886}" destId="{EA631B66-EFFD-C544-8025-7BCC690762BF}" srcOrd="0" destOrd="0" presId="urn:microsoft.com/office/officeart/2005/8/layout/orgChart1"/>
    <dgm:cxn modelId="{281C605B-A294-784C-9421-478B8489944E}" type="presOf" srcId="{45D65480-2405-8A43-88DF-D02F6168975C}" destId="{05A27074-CC1F-604B-9D72-398EE9C19CF4}" srcOrd="0" destOrd="0" presId="urn:microsoft.com/office/officeart/2005/8/layout/orgChart1"/>
    <dgm:cxn modelId="{760AF85E-354B-1443-91DA-9D1331AB732A}" type="presOf" srcId="{C7BDED04-55D9-834E-B8BC-F51181CF3FBC}" destId="{CE982F3D-D7E8-3E4B-A805-5C6F716591C0}" srcOrd="1" destOrd="0" presId="urn:microsoft.com/office/officeart/2005/8/layout/orgChart1"/>
    <dgm:cxn modelId="{2010D35F-4F04-2F40-8919-9664C9D1A9F9}" type="presOf" srcId="{95185FF7-959D-F04E-A7D1-AD1E8CD549B0}" destId="{53958514-0349-2444-A8C6-84F9D892EC66}" srcOrd="1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8C34538A-3DF4-8349-8989-C33A859F2E4E}" type="presOf" srcId="{6B20E439-7E9F-6841-B114-DC2C9EB23DB0}" destId="{B08C9F5D-F105-E84E-8F98-933E0F482F72}" srcOrd="1" destOrd="0" presId="urn:microsoft.com/office/officeart/2005/8/layout/orgChart1"/>
    <dgm:cxn modelId="{09719C5F-7498-1441-9CC1-0721C314CB83}" type="presOf" srcId="{45D65480-2405-8A43-88DF-D02F6168975C}" destId="{98918A0D-381C-F448-960D-476EC8112A96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109E7673-3573-5949-B2F3-EBDA8739D62B}" type="presOf" srcId="{C7BDED04-55D9-834E-B8BC-F51181CF3FBC}" destId="{209CBE54-53F9-B04F-9A0D-577FEC670AE8}" srcOrd="0" destOrd="0" presId="urn:microsoft.com/office/officeart/2005/8/layout/orgChart1"/>
    <dgm:cxn modelId="{0977CAD2-21CC-DA4E-9446-F57C846D5C67}" type="presOf" srcId="{977D936C-F8CA-1944-8C6D-F43CC1A0DE83}" destId="{70649325-7B3B-F749-8133-448F135C51E0}" srcOrd="0" destOrd="0" presId="urn:microsoft.com/office/officeart/2005/8/layout/orgChart1"/>
    <dgm:cxn modelId="{900BEE61-58D2-3C45-B017-8728E307FE4E}" type="presOf" srcId="{D7466E5D-A88C-174C-9EFA-300FA547EF6F}" destId="{772147C1-4E31-E041-8EB1-713827B33E5C}" srcOrd="0" destOrd="0" presId="urn:microsoft.com/office/officeart/2005/8/layout/orgChart1"/>
    <dgm:cxn modelId="{6A08F44F-A2EF-A049-B716-97AEEE64C3F4}" type="presOf" srcId="{14B2F7A3-A222-EF4C-92D9-461A014F1994}" destId="{952DA64F-4B89-6C4F-80FE-E798B6FC0DD4}" srcOrd="0" destOrd="0" presId="urn:microsoft.com/office/officeart/2005/8/layout/orgChart1"/>
    <dgm:cxn modelId="{9DE3C063-2A99-B94A-BE70-61147FB325E1}" type="presParOf" srcId="{ED29C6D6-80EA-5A46-868C-446E33B3CD6A}" destId="{EAF0321F-0BB0-2C4A-AE36-D0B224871A4F}" srcOrd="0" destOrd="0" presId="urn:microsoft.com/office/officeart/2005/8/layout/orgChart1"/>
    <dgm:cxn modelId="{4E39C836-C308-0C4A-B47F-4D39BF19EBB7}" type="presParOf" srcId="{EAF0321F-0BB0-2C4A-AE36-D0B224871A4F}" destId="{30D24FAF-2168-394C-9ADB-50890BD4270B}" srcOrd="0" destOrd="0" presId="urn:microsoft.com/office/officeart/2005/8/layout/orgChart1"/>
    <dgm:cxn modelId="{BE2B18D2-E4A0-5749-AF76-FA0DB0BC212D}" type="presParOf" srcId="{30D24FAF-2168-394C-9ADB-50890BD4270B}" destId="{96ACB466-A960-594F-BF90-1E2639BDA9EF}" srcOrd="0" destOrd="0" presId="urn:microsoft.com/office/officeart/2005/8/layout/orgChart1"/>
    <dgm:cxn modelId="{AB977E34-B5EC-774B-A020-BD341EC694E3}" type="presParOf" srcId="{30D24FAF-2168-394C-9ADB-50890BD4270B}" destId="{CA965337-1F40-6346-B475-255F0E0803E3}" srcOrd="1" destOrd="0" presId="urn:microsoft.com/office/officeart/2005/8/layout/orgChart1"/>
    <dgm:cxn modelId="{09AC262A-9766-5943-BAE7-2D65B8B4D7A4}" type="presParOf" srcId="{EAF0321F-0BB0-2C4A-AE36-D0B224871A4F}" destId="{6205939A-CC16-D948-881A-E428663A43E9}" srcOrd="1" destOrd="0" presId="urn:microsoft.com/office/officeart/2005/8/layout/orgChart1"/>
    <dgm:cxn modelId="{22895DAC-DF78-C74D-9BCB-B38DBBAD91CC}" type="presParOf" srcId="{6205939A-CC16-D948-881A-E428663A43E9}" destId="{ABC774C0-2F92-BC41-90A3-CCA9AB6C3490}" srcOrd="0" destOrd="0" presId="urn:microsoft.com/office/officeart/2005/8/layout/orgChart1"/>
    <dgm:cxn modelId="{CB7BAD66-F50C-2844-8690-6B1113C089F2}" type="presParOf" srcId="{6205939A-CC16-D948-881A-E428663A43E9}" destId="{315B8390-6BF8-7D48-BF6F-848B9AC63AA7}" srcOrd="1" destOrd="0" presId="urn:microsoft.com/office/officeart/2005/8/layout/orgChart1"/>
    <dgm:cxn modelId="{C17C7621-1341-DF4F-B1D9-7F97BFA6733E}" type="presParOf" srcId="{315B8390-6BF8-7D48-BF6F-848B9AC63AA7}" destId="{39D5337C-A1A3-1F40-A720-F78665182C39}" srcOrd="0" destOrd="0" presId="urn:microsoft.com/office/officeart/2005/8/layout/orgChart1"/>
    <dgm:cxn modelId="{79E3F667-6EE0-4B4F-A864-B6E4F026261A}" type="presParOf" srcId="{39D5337C-A1A3-1F40-A720-F78665182C39}" destId="{EA631B66-EFFD-C544-8025-7BCC690762BF}" srcOrd="0" destOrd="0" presId="urn:microsoft.com/office/officeart/2005/8/layout/orgChart1"/>
    <dgm:cxn modelId="{A6263C01-DB4E-8E47-90CD-E12BA786D2A3}" type="presParOf" srcId="{39D5337C-A1A3-1F40-A720-F78665182C39}" destId="{4288E5EB-2AA3-8248-8F84-7571711BFA09}" srcOrd="1" destOrd="0" presId="urn:microsoft.com/office/officeart/2005/8/layout/orgChart1"/>
    <dgm:cxn modelId="{E6C33CC0-FA29-B54E-B8FD-F7DA1C6D277B}" type="presParOf" srcId="{315B8390-6BF8-7D48-BF6F-848B9AC63AA7}" destId="{027E82DB-7674-0B45-B08F-28F276488E98}" srcOrd="1" destOrd="0" presId="urn:microsoft.com/office/officeart/2005/8/layout/orgChart1"/>
    <dgm:cxn modelId="{F29764F4-A5F3-0B47-A482-C3D88FF1B8C7}" type="presParOf" srcId="{027E82DB-7674-0B45-B08F-28F276488E98}" destId="{55191757-0638-7743-96EA-1CCAED842B7D}" srcOrd="0" destOrd="0" presId="urn:microsoft.com/office/officeart/2005/8/layout/orgChart1"/>
    <dgm:cxn modelId="{83B57D04-4BBF-1949-99F9-6751CE9806CE}" type="presParOf" srcId="{027E82DB-7674-0B45-B08F-28F276488E98}" destId="{56F92FF9-CF5A-564E-8E83-B4BA3A2541E4}" srcOrd="1" destOrd="0" presId="urn:microsoft.com/office/officeart/2005/8/layout/orgChart1"/>
    <dgm:cxn modelId="{3F946DB4-7921-4549-B601-45E7765E78F0}" type="presParOf" srcId="{56F92FF9-CF5A-564E-8E83-B4BA3A2541E4}" destId="{95DAB94C-64E0-944D-B0FA-DBEEE0A81BC8}" srcOrd="0" destOrd="0" presId="urn:microsoft.com/office/officeart/2005/8/layout/orgChart1"/>
    <dgm:cxn modelId="{FBCBC608-F196-D043-95D2-FD6676D55A41}" type="presParOf" srcId="{95DAB94C-64E0-944D-B0FA-DBEEE0A81BC8}" destId="{824DA0F3-A636-3B4D-B917-E9EBFF953154}" srcOrd="0" destOrd="0" presId="urn:microsoft.com/office/officeart/2005/8/layout/orgChart1"/>
    <dgm:cxn modelId="{33BFCFA3-32E5-1F44-81C9-DE4D7F2F0DE3}" type="presParOf" srcId="{95DAB94C-64E0-944D-B0FA-DBEEE0A81BC8}" destId="{53958514-0349-2444-A8C6-84F9D892EC66}" srcOrd="1" destOrd="0" presId="urn:microsoft.com/office/officeart/2005/8/layout/orgChart1"/>
    <dgm:cxn modelId="{75BC6702-BCA1-9D43-B97A-99B8B11A6AC5}" type="presParOf" srcId="{56F92FF9-CF5A-564E-8E83-B4BA3A2541E4}" destId="{E453343D-4A8C-6243-B027-63E7EE7CE7A5}" srcOrd="1" destOrd="0" presId="urn:microsoft.com/office/officeart/2005/8/layout/orgChart1"/>
    <dgm:cxn modelId="{B8DA18EA-AD9D-B942-A71B-12A1B17BECA1}" type="presParOf" srcId="{56F92FF9-CF5A-564E-8E83-B4BA3A2541E4}" destId="{49AFCCAB-3B9A-0845-BB78-DF1E709B2658}" srcOrd="2" destOrd="0" presId="urn:microsoft.com/office/officeart/2005/8/layout/orgChart1"/>
    <dgm:cxn modelId="{73395F99-51E2-364F-9B26-1A03903C6B47}" type="presParOf" srcId="{027E82DB-7674-0B45-B08F-28F276488E98}" destId="{952DA64F-4B89-6C4F-80FE-E798B6FC0DD4}" srcOrd="2" destOrd="0" presId="urn:microsoft.com/office/officeart/2005/8/layout/orgChart1"/>
    <dgm:cxn modelId="{7978DA3D-9320-004E-B7A2-5E6C590615B2}" type="presParOf" srcId="{027E82DB-7674-0B45-B08F-28F276488E98}" destId="{BD1609E5-0BCD-3749-B5E6-3F2254186833}" srcOrd="3" destOrd="0" presId="urn:microsoft.com/office/officeart/2005/8/layout/orgChart1"/>
    <dgm:cxn modelId="{E0D2254E-88B7-404D-B338-17B852582827}" type="presParOf" srcId="{BD1609E5-0BCD-3749-B5E6-3F2254186833}" destId="{218B3E37-FAE8-2B41-BBBF-B73EB4B48CC3}" srcOrd="0" destOrd="0" presId="urn:microsoft.com/office/officeart/2005/8/layout/orgChart1"/>
    <dgm:cxn modelId="{A9995B25-BE20-D741-9B7F-B0AD19C2F9CE}" type="presParOf" srcId="{218B3E37-FAE8-2B41-BBBF-B73EB4B48CC3}" destId="{209CBE54-53F9-B04F-9A0D-577FEC670AE8}" srcOrd="0" destOrd="0" presId="urn:microsoft.com/office/officeart/2005/8/layout/orgChart1"/>
    <dgm:cxn modelId="{19CDBA23-8503-E34A-8A68-81C6A36DE42C}" type="presParOf" srcId="{218B3E37-FAE8-2B41-BBBF-B73EB4B48CC3}" destId="{CE982F3D-D7E8-3E4B-A805-5C6F716591C0}" srcOrd="1" destOrd="0" presId="urn:microsoft.com/office/officeart/2005/8/layout/orgChart1"/>
    <dgm:cxn modelId="{40A4FAFC-9943-0741-9F07-6BD33029E946}" type="presParOf" srcId="{BD1609E5-0BCD-3749-B5E6-3F2254186833}" destId="{05C9FA6F-09F0-CB41-AD9E-2A05CB6993FF}" srcOrd="1" destOrd="0" presId="urn:microsoft.com/office/officeart/2005/8/layout/orgChart1"/>
    <dgm:cxn modelId="{599AD05B-7122-C74E-899E-04839731C071}" type="presParOf" srcId="{BD1609E5-0BCD-3749-B5E6-3F2254186833}" destId="{D95ECF3F-AB3C-3C41-8416-A08B7D9BEDB6}" srcOrd="2" destOrd="0" presId="urn:microsoft.com/office/officeart/2005/8/layout/orgChart1"/>
    <dgm:cxn modelId="{6BB7AEAC-7A09-614B-BECF-839490561363}" type="presParOf" srcId="{315B8390-6BF8-7D48-BF6F-848B9AC63AA7}" destId="{B84F34A9-B4C8-B247-93E3-D115F08EEC7D}" srcOrd="2" destOrd="0" presId="urn:microsoft.com/office/officeart/2005/8/layout/orgChart1"/>
    <dgm:cxn modelId="{8901872C-3D95-3A4A-A2CA-7F5DF55C8AA0}" type="presParOf" srcId="{6205939A-CC16-D948-881A-E428663A43E9}" destId="{772147C1-4E31-E041-8EB1-713827B33E5C}" srcOrd="2" destOrd="0" presId="urn:microsoft.com/office/officeart/2005/8/layout/orgChart1"/>
    <dgm:cxn modelId="{7DDBB006-7937-C84E-AAC4-12C8C508DC8F}" type="presParOf" srcId="{6205939A-CC16-D948-881A-E428663A43E9}" destId="{6E203B15-29F9-D74B-AB44-36BB4E17CA65}" srcOrd="3" destOrd="0" presId="urn:microsoft.com/office/officeart/2005/8/layout/orgChart1"/>
    <dgm:cxn modelId="{03518AFB-2B47-3D48-BFC0-796A83DB0C8D}" type="presParOf" srcId="{6E203B15-29F9-D74B-AB44-36BB4E17CA65}" destId="{F0606072-439D-0746-8AC9-87EEB583F387}" srcOrd="0" destOrd="0" presId="urn:microsoft.com/office/officeart/2005/8/layout/orgChart1"/>
    <dgm:cxn modelId="{8F9D98B0-D9FB-AE4E-8572-26335244A9DB}" type="presParOf" srcId="{F0606072-439D-0746-8AC9-87EEB583F387}" destId="{66534C91-EA4F-9A4B-AE76-845ACB95B789}" srcOrd="0" destOrd="0" presId="urn:microsoft.com/office/officeart/2005/8/layout/orgChart1"/>
    <dgm:cxn modelId="{1B4DC4DB-DDA5-6947-A0A2-D5636FC2C90E}" type="presParOf" srcId="{F0606072-439D-0746-8AC9-87EEB583F387}" destId="{B08C9F5D-F105-E84E-8F98-933E0F482F72}" srcOrd="1" destOrd="0" presId="urn:microsoft.com/office/officeart/2005/8/layout/orgChart1"/>
    <dgm:cxn modelId="{586088FF-3B81-744C-B2D1-8376222A5888}" type="presParOf" srcId="{6E203B15-29F9-D74B-AB44-36BB4E17CA65}" destId="{06619318-7541-2F48-B772-B1140014B17E}" srcOrd="1" destOrd="0" presId="urn:microsoft.com/office/officeart/2005/8/layout/orgChart1"/>
    <dgm:cxn modelId="{169A9A1D-C29A-954E-B3DB-9F7C048A222D}" type="presParOf" srcId="{06619318-7541-2F48-B772-B1140014B17E}" destId="{68D4C932-66BD-7F48-ACFF-E3987B62C601}" srcOrd="0" destOrd="0" presId="urn:microsoft.com/office/officeart/2005/8/layout/orgChart1"/>
    <dgm:cxn modelId="{BB167F58-1A6B-8D43-8BAA-74D8E9894F0A}" type="presParOf" srcId="{06619318-7541-2F48-B772-B1140014B17E}" destId="{94291E97-7A65-2749-B439-55838D48026A}" srcOrd="1" destOrd="0" presId="urn:microsoft.com/office/officeart/2005/8/layout/orgChart1"/>
    <dgm:cxn modelId="{463E66FD-172C-C54A-84EA-2CB8272F133E}" type="presParOf" srcId="{94291E97-7A65-2749-B439-55838D48026A}" destId="{6BB7C300-6745-B040-91CF-C494746A33BD}" srcOrd="0" destOrd="0" presId="urn:microsoft.com/office/officeart/2005/8/layout/orgChart1"/>
    <dgm:cxn modelId="{E4B1D0D3-D776-2043-83E1-B7C522BBEB8D}" type="presParOf" srcId="{6BB7C300-6745-B040-91CF-C494746A33BD}" destId="{05A27074-CC1F-604B-9D72-398EE9C19CF4}" srcOrd="0" destOrd="0" presId="urn:microsoft.com/office/officeart/2005/8/layout/orgChart1"/>
    <dgm:cxn modelId="{F636B0DD-A7F7-5244-9174-13744547329F}" type="presParOf" srcId="{6BB7C300-6745-B040-91CF-C494746A33BD}" destId="{98918A0D-381C-F448-960D-476EC8112A96}" srcOrd="1" destOrd="0" presId="urn:microsoft.com/office/officeart/2005/8/layout/orgChart1"/>
    <dgm:cxn modelId="{B4FC3A9D-8DCE-184C-A8FF-98341223488C}" type="presParOf" srcId="{94291E97-7A65-2749-B439-55838D48026A}" destId="{DF0BDCD6-3EC3-9F45-9C15-61EA1D23BF62}" srcOrd="1" destOrd="0" presId="urn:microsoft.com/office/officeart/2005/8/layout/orgChart1"/>
    <dgm:cxn modelId="{D99B5074-1FD6-B647-8E0E-188BD87592E2}" type="presParOf" srcId="{94291E97-7A65-2749-B439-55838D48026A}" destId="{5049CC33-316E-164B-A0CE-142AFE471C8C}" srcOrd="2" destOrd="0" presId="urn:microsoft.com/office/officeart/2005/8/layout/orgChart1"/>
    <dgm:cxn modelId="{EC8F76AC-AFF8-B24B-AC69-9FC39508ECCA}" type="presParOf" srcId="{06619318-7541-2F48-B772-B1140014B17E}" destId="{993CAFF3-28D9-4749-A46C-53AE7BE15617}" srcOrd="2" destOrd="0" presId="urn:microsoft.com/office/officeart/2005/8/layout/orgChart1"/>
    <dgm:cxn modelId="{BED53152-1F11-9C4A-BCE2-833D7E0ABB19}" type="presParOf" srcId="{06619318-7541-2F48-B772-B1140014B17E}" destId="{DDD3107F-7646-4B41-924A-465C2D9E1E67}" srcOrd="3" destOrd="0" presId="urn:microsoft.com/office/officeart/2005/8/layout/orgChart1"/>
    <dgm:cxn modelId="{D80C0E50-8442-0D46-88F0-9790DE54CFE8}" type="presParOf" srcId="{DDD3107F-7646-4B41-924A-465C2D9E1E67}" destId="{2678C47A-8D57-4449-A1EE-A4B10AA3BE9A}" srcOrd="0" destOrd="0" presId="urn:microsoft.com/office/officeart/2005/8/layout/orgChart1"/>
    <dgm:cxn modelId="{120B66E5-EBDC-FA4B-BC9F-46D0E6029C35}" type="presParOf" srcId="{2678C47A-8D57-4449-A1EE-A4B10AA3BE9A}" destId="{70649325-7B3B-F749-8133-448F135C51E0}" srcOrd="0" destOrd="0" presId="urn:microsoft.com/office/officeart/2005/8/layout/orgChart1"/>
    <dgm:cxn modelId="{18AA9C2F-E8C2-714A-9263-C6F2F8D81403}" type="presParOf" srcId="{2678C47A-8D57-4449-A1EE-A4B10AA3BE9A}" destId="{999F5392-DC8F-644E-86E0-29D088436F6E}" srcOrd="1" destOrd="0" presId="urn:microsoft.com/office/officeart/2005/8/layout/orgChart1"/>
    <dgm:cxn modelId="{0E218E06-1386-A046-9F98-EA2905F3632B}" type="presParOf" srcId="{DDD3107F-7646-4B41-924A-465C2D9E1E67}" destId="{E2135C4A-159F-014D-A23F-474EE1F8E591}" srcOrd="1" destOrd="0" presId="urn:microsoft.com/office/officeart/2005/8/layout/orgChart1"/>
    <dgm:cxn modelId="{E4D8ED6A-5058-4340-BAA0-2E847D1F1E12}" type="presParOf" srcId="{DDD3107F-7646-4B41-924A-465C2D9E1E67}" destId="{7E6323C9-B3FD-8C45-8907-D3702F46CF91}" srcOrd="2" destOrd="0" presId="urn:microsoft.com/office/officeart/2005/8/layout/orgChart1"/>
    <dgm:cxn modelId="{5F5728F9-7BA5-CB48-BE4C-048304BEB59C}" type="presParOf" srcId="{6E203B15-29F9-D74B-AB44-36BB4E17CA65}" destId="{CE18E24A-07DF-B44F-ACCE-5A8D4BFE728F}" srcOrd="2" destOrd="0" presId="urn:microsoft.com/office/officeart/2005/8/layout/orgChart1"/>
    <dgm:cxn modelId="{4391B22E-EBB4-194D-A4AE-3CE56365A531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3A1C05AA-CDE3-9D47-9961-6EA1098C2D3D}" type="presOf" srcId="{C7BDED04-55D9-834E-B8BC-F51181CF3FBC}" destId="{CE982F3D-D7E8-3E4B-A805-5C6F716591C0}" srcOrd="1" destOrd="0" presId="urn:microsoft.com/office/officeart/2005/8/layout/orgChart1"/>
    <dgm:cxn modelId="{5D68DE0E-491E-CC4E-9D57-2F57DF081552}" type="presOf" srcId="{B3006414-927D-D640-8002-8F02528F0C87}" destId="{ABC774C0-2F92-BC41-90A3-CCA9AB6C3490}" srcOrd="0" destOrd="0" presId="urn:microsoft.com/office/officeart/2005/8/layout/orgChart1"/>
    <dgm:cxn modelId="{BF194813-5AEC-8441-92E0-26EAA27EF3A4}" type="presOf" srcId="{45D65480-2405-8A43-88DF-D02F6168975C}" destId="{05A27074-CC1F-604B-9D72-398EE9C19CF4}" srcOrd="0" destOrd="0" presId="urn:microsoft.com/office/officeart/2005/8/layout/orgChart1"/>
    <dgm:cxn modelId="{CE4BD4C2-68AE-8B46-92BA-723C3833CCC1}" type="presOf" srcId="{14B2F7A3-A222-EF4C-92D9-461A014F1994}" destId="{952DA64F-4B89-6C4F-80FE-E798B6FC0DD4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05F6895F-6EED-F140-89FB-707122C16993}" type="presOf" srcId="{6B20E439-7E9F-6841-B114-DC2C9EB23DB0}" destId="{66534C91-EA4F-9A4B-AE76-845ACB95B789}" srcOrd="0" destOrd="0" presId="urn:microsoft.com/office/officeart/2005/8/layout/orgChart1"/>
    <dgm:cxn modelId="{2EDB44FD-58B8-F84B-ADC3-23240C18A74B}" type="presOf" srcId="{1DCDB5BF-855A-9A4B-8212-277632636886}" destId="{EA631B66-EFFD-C544-8025-7BCC690762BF}" srcOrd="0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9DA9ABAE-DA57-324B-9014-9D9329D76840}" type="presOf" srcId="{D7466E5D-A88C-174C-9EFA-300FA547EF6F}" destId="{772147C1-4E31-E041-8EB1-713827B33E5C}" srcOrd="0" destOrd="0" presId="urn:microsoft.com/office/officeart/2005/8/layout/orgChart1"/>
    <dgm:cxn modelId="{398695A2-5BD7-6B49-B7D6-63D0FBE02E4C}" type="presOf" srcId="{95185FF7-959D-F04E-A7D1-AD1E8CD549B0}" destId="{824DA0F3-A636-3B4D-B917-E9EBFF953154}" srcOrd="0" destOrd="0" presId="urn:microsoft.com/office/officeart/2005/8/layout/orgChart1"/>
    <dgm:cxn modelId="{D9B3AAAE-9995-C446-B9C7-0E7A095B6070}" type="presOf" srcId="{03ACDF35-FB33-ED4A-A089-8210FE206845}" destId="{96ACB466-A960-594F-BF90-1E2639BDA9EF}" srcOrd="0" destOrd="0" presId="urn:microsoft.com/office/officeart/2005/8/layout/orgChart1"/>
    <dgm:cxn modelId="{5CD76B1D-87DC-8A41-876D-1609C5DD7DA4}" type="presOf" srcId="{977D936C-F8CA-1944-8C6D-F43CC1A0DE83}" destId="{70649325-7B3B-F749-8133-448F135C51E0}" srcOrd="0" destOrd="0" presId="urn:microsoft.com/office/officeart/2005/8/layout/orgChart1"/>
    <dgm:cxn modelId="{090EDD91-A987-624C-A69D-39D81FCE4BA9}" type="presOf" srcId="{45D65480-2405-8A43-88DF-D02F6168975C}" destId="{98918A0D-381C-F448-960D-476EC8112A96}" srcOrd="1" destOrd="0" presId="urn:microsoft.com/office/officeart/2005/8/layout/orgChart1"/>
    <dgm:cxn modelId="{64A87B3D-1723-6B49-97D6-737953F3B62B}" type="presOf" srcId="{F454A11A-C543-2141-9702-DE42485FC696}" destId="{68D4C932-66BD-7F48-ACFF-E3987B62C601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B37F269A-B3D2-A94D-929F-434F45292288}" type="presOf" srcId="{DAB076FC-97D5-9F44-B953-B4CA5F6651A3}" destId="{993CAFF3-28D9-4749-A46C-53AE7BE15617}" srcOrd="0" destOrd="0" presId="urn:microsoft.com/office/officeart/2005/8/layout/orgChart1"/>
    <dgm:cxn modelId="{E102968D-0A45-704E-936E-FFDF65D424C3}" type="presOf" srcId="{977D936C-F8CA-1944-8C6D-F43CC1A0DE83}" destId="{999F5392-DC8F-644E-86E0-29D088436F6E}" srcOrd="1" destOrd="0" presId="urn:microsoft.com/office/officeart/2005/8/layout/orgChart1"/>
    <dgm:cxn modelId="{C68E70FB-F9E7-C84B-8BB1-38C352A05B91}" type="presOf" srcId="{6B20E439-7E9F-6841-B114-DC2C9EB23DB0}" destId="{B08C9F5D-F105-E84E-8F98-933E0F482F72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1390582E-DD30-3F41-967A-DAF11D8D4E4E}" type="presOf" srcId="{3C794628-AFD4-4046-A8FD-84CC84EB98F7}" destId="{ED29C6D6-80EA-5A46-868C-446E33B3CD6A}" srcOrd="0" destOrd="0" presId="urn:microsoft.com/office/officeart/2005/8/layout/orgChart1"/>
    <dgm:cxn modelId="{17DD45CE-E7A0-BC4C-B1D9-E79568CF3C32}" type="presOf" srcId="{03ACDF35-FB33-ED4A-A089-8210FE206845}" destId="{CA965337-1F40-6346-B475-255F0E0803E3}" srcOrd="1" destOrd="0" presId="urn:microsoft.com/office/officeart/2005/8/layout/orgChart1"/>
    <dgm:cxn modelId="{A38FE532-E470-904D-B706-970B592D6FED}" type="presOf" srcId="{2E456AC4-D646-3B4B-B91F-E69118BD8773}" destId="{55191757-0638-7743-96EA-1CCAED842B7D}" srcOrd="0" destOrd="0" presId="urn:microsoft.com/office/officeart/2005/8/layout/orgChart1"/>
    <dgm:cxn modelId="{7184505E-EB08-B24B-9F2E-75EB10E3E83D}" type="presOf" srcId="{95185FF7-959D-F04E-A7D1-AD1E8CD549B0}" destId="{53958514-0349-2444-A8C6-84F9D892EC66}" srcOrd="1" destOrd="0" presId="urn:microsoft.com/office/officeart/2005/8/layout/orgChart1"/>
    <dgm:cxn modelId="{9364825D-3222-7C49-9461-647F02FC86C5}" type="presOf" srcId="{1DCDB5BF-855A-9A4B-8212-277632636886}" destId="{4288E5EB-2AA3-8248-8F84-7571711BFA09}" srcOrd="1" destOrd="0" presId="urn:microsoft.com/office/officeart/2005/8/layout/orgChart1"/>
    <dgm:cxn modelId="{F69485B6-E467-4C40-A06D-74072D2724D0}" type="presOf" srcId="{C7BDED04-55D9-834E-B8BC-F51181CF3FBC}" destId="{209CBE54-53F9-B04F-9A0D-577FEC670AE8}" srcOrd="0" destOrd="0" presId="urn:microsoft.com/office/officeart/2005/8/layout/orgChart1"/>
    <dgm:cxn modelId="{5CA17A15-4DBE-2346-992E-C9BB0FC7E40D}" type="presParOf" srcId="{ED29C6D6-80EA-5A46-868C-446E33B3CD6A}" destId="{EAF0321F-0BB0-2C4A-AE36-D0B224871A4F}" srcOrd="0" destOrd="0" presId="urn:microsoft.com/office/officeart/2005/8/layout/orgChart1"/>
    <dgm:cxn modelId="{49C4D3E4-158D-BF48-8E66-7990C3B049D8}" type="presParOf" srcId="{EAF0321F-0BB0-2C4A-AE36-D0B224871A4F}" destId="{30D24FAF-2168-394C-9ADB-50890BD4270B}" srcOrd="0" destOrd="0" presId="urn:microsoft.com/office/officeart/2005/8/layout/orgChart1"/>
    <dgm:cxn modelId="{7E62491B-2B4A-F64E-B007-EE2B728E5385}" type="presParOf" srcId="{30D24FAF-2168-394C-9ADB-50890BD4270B}" destId="{96ACB466-A960-594F-BF90-1E2639BDA9EF}" srcOrd="0" destOrd="0" presId="urn:microsoft.com/office/officeart/2005/8/layout/orgChart1"/>
    <dgm:cxn modelId="{BF740802-6199-4C45-B4A7-7058D17C46D6}" type="presParOf" srcId="{30D24FAF-2168-394C-9ADB-50890BD4270B}" destId="{CA965337-1F40-6346-B475-255F0E0803E3}" srcOrd="1" destOrd="0" presId="urn:microsoft.com/office/officeart/2005/8/layout/orgChart1"/>
    <dgm:cxn modelId="{F9C88F53-6613-C542-912E-D4BAC622BDD8}" type="presParOf" srcId="{EAF0321F-0BB0-2C4A-AE36-D0B224871A4F}" destId="{6205939A-CC16-D948-881A-E428663A43E9}" srcOrd="1" destOrd="0" presId="urn:microsoft.com/office/officeart/2005/8/layout/orgChart1"/>
    <dgm:cxn modelId="{403CC2FD-0564-6045-AA4F-97F674918EA5}" type="presParOf" srcId="{6205939A-CC16-D948-881A-E428663A43E9}" destId="{ABC774C0-2F92-BC41-90A3-CCA9AB6C3490}" srcOrd="0" destOrd="0" presId="urn:microsoft.com/office/officeart/2005/8/layout/orgChart1"/>
    <dgm:cxn modelId="{D9AC26C4-5892-9B41-AC22-E5DEAC23598E}" type="presParOf" srcId="{6205939A-CC16-D948-881A-E428663A43E9}" destId="{315B8390-6BF8-7D48-BF6F-848B9AC63AA7}" srcOrd="1" destOrd="0" presId="urn:microsoft.com/office/officeart/2005/8/layout/orgChart1"/>
    <dgm:cxn modelId="{643E1AB8-AEC7-BF4D-B0A2-C60FA0358E91}" type="presParOf" srcId="{315B8390-6BF8-7D48-BF6F-848B9AC63AA7}" destId="{39D5337C-A1A3-1F40-A720-F78665182C39}" srcOrd="0" destOrd="0" presId="urn:microsoft.com/office/officeart/2005/8/layout/orgChart1"/>
    <dgm:cxn modelId="{0F2D2799-FBCF-284D-B16D-2447822B3751}" type="presParOf" srcId="{39D5337C-A1A3-1F40-A720-F78665182C39}" destId="{EA631B66-EFFD-C544-8025-7BCC690762BF}" srcOrd="0" destOrd="0" presId="urn:microsoft.com/office/officeart/2005/8/layout/orgChart1"/>
    <dgm:cxn modelId="{8FB9CDA6-A685-0B4C-A5D6-F79B9E156532}" type="presParOf" srcId="{39D5337C-A1A3-1F40-A720-F78665182C39}" destId="{4288E5EB-2AA3-8248-8F84-7571711BFA09}" srcOrd="1" destOrd="0" presId="urn:microsoft.com/office/officeart/2005/8/layout/orgChart1"/>
    <dgm:cxn modelId="{2689041C-C85C-FE45-98DE-36BF63F71758}" type="presParOf" srcId="{315B8390-6BF8-7D48-BF6F-848B9AC63AA7}" destId="{027E82DB-7674-0B45-B08F-28F276488E98}" srcOrd="1" destOrd="0" presId="urn:microsoft.com/office/officeart/2005/8/layout/orgChart1"/>
    <dgm:cxn modelId="{139A7F3B-C942-854E-9B31-667841A18398}" type="presParOf" srcId="{027E82DB-7674-0B45-B08F-28F276488E98}" destId="{55191757-0638-7743-96EA-1CCAED842B7D}" srcOrd="0" destOrd="0" presId="urn:microsoft.com/office/officeart/2005/8/layout/orgChart1"/>
    <dgm:cxn modelId="{EEA969D6-6DE8-964F-9BD6-887989F9FEB3}" type="presParOf" srcId="{027E82DB-7674-0B45-B08F-28F276488E98}" destId="{56F92FF9-CF5A-564E-8E83-B4BA3A2541E4}" srcOrd="1" destOrd="0" presId="urn:microsoft.com/office/officeart/2005/8/layout/orgChart1"/>
    <dgm:cxn modelId="{F7FD40AF-DA30-4442-BBF2-8B16A710D84E}" type="presParOf" srcId="{56F92FF9-CF5A-564E-8E83-B4BA3A2541E4}" destId="{95DAB94C-64E0-944D-B0FA-DBEEE0A81BC8}" srcOrd="0" destOrd="0" presId="urn:microsoft.com/office/officeart/2005/8/layout/orgChart1"/>
    <dgm:cxn modelId="{09C08D4C-C5B4-8146-BA7E-2037E155117A}" type="presParOf" srcId="{95DAB94C-64E0-944D-B0FA-DBEEE0A81BC8}" destId="{824DA0F3-A636-3B4D-B917-E9EBFF953154}" srcOrd="0" destOrd="0" presId="urn:microsoft.com/office/officeart/2005/8/layout/orgChart1"/>
    <dgm:cxn modelId="{A02BCAC4-94E8-4345-A19F-C28E3CC65D82}" type="presParOf" srcId="{95DAB94C-64E0-944D-B0FA-DBEEE0A81BC8}" destId="{53958514-0349-2444-A8C6-84F9D892EC66}" srcOrd="1" destOrd="0" presId="urn:microsoft.com/office/officeart/2005/8/layout/orgChart1"/>
    <dgm:cxn modelId="{51B1F9D8-4FB4-E544-B170-34F08CA7CC0D}" type="presParOf" srcId="{56F92FF9-CF5A-564E-8E83-B4BA3A2541E4}" destId="{E453343D-4A8C-6243-B027-63E7EE7CE7A5}" srcOrd="1" destOrd="0" presId="urn:microsoft.com/office/officeart/2005/8/layout/orgChart1"/>
    <dgm:cxn modelId="{6B1E5C1D-4968-2B42-A227-37DA6F5C155D}" type="presParOf" srcId="{56F92FF9-CF5A-564E-8E83-B4BA3A2541E4}" destId="{49AFCCAB-3B9A-0845-BB78-DF1E709B2658}" srcOrd="2" destOrd="0" presId="urn:microsoft.com/office/officeart/2005/8/layout/orgChart1"/>
    <dgm:cxn modelId="{59C95100-A1E6-724F-8317-7ECB58BCFC1D}" type="presParOf" srcId="{027E82DB-7674-0B45-B08F-28F276488E98}" destId="{952DA64F-4B89-6C4F-80FE-E798B6FC0DD4}" srcOrd="2" destOrd="0" presId="urn:microsoft.com/office/officeart/2005/8/layout/orgChart1"/>
    <dgm:cxn modelId="{7CB6BCD3-1608-E940-93EC-7F6E9B5A0125}" type="presParOf" srcId="{027E82DB-7674-0B45-B08F-28F276488E98}" destId="{BD1609E5-0BCD-3749-B5E6-3F2254186833}" srcOrd="3" destOrd="0" presId="urn:microsoft.com/office/officeart/2005/8/layout/orgChart1"/>
    <dgm:cxn modelId="{A2352E68-DDF9-9C43-BFFA-2027EBA301B7}" type="presParOf" srcId="{BD1609E5-0BCD-3749-B5E6-3F2254186833}" destId="{218B3E37-FAE8-2B41-BBBF-B73EB4B48CC3}" srcOrd="0" destOrd="0" presId="urn:microsoft.com/office/officeart/2005/8/layout/orgChart1"/>
    <dgm:cxn modelId="{EE8AEB64-FF7C-CE4F-A6C7-C3CD3962D576}" type="presParOf" srcId="{218B3E37-FAE8-2B41-BBBF-B73EB4B48CC3}" destId="{209CBE54-53F9-B04F-9A0D-577FEC670AE8}" srcOrd="0" destOrd="0" presId="urn:microsoft.com/office/officeart/2005/8/layout/orgChart1"/>
    <dgm:cxn modelId="{E2A4D36B-D3A9-1B47-B8E2-D31E5A612789}" type="presParOf" srcId="{218B3E37-FAE8-2B41-BBBF-B73EB4B48CC3}" destId="{CE982F3D-D7E8-3E4B-A805-5C6F716591C0}" srcOrd="1" destOrd="0" presId="urn:microsoft.com/office/officeart/2005/8/layout/orgChart1"/>
    <dgm:cxn modelId="{242CFE5A-2859-224C-BD34-96638FF904D4}" type="presParOf" srcId="{BD1609E5-0BCD-3749-B5E6-3F2254186833}" destId="{05C9FA6F-09F0-CB41-AD9E-2A05CB6993FF}" srcOrd="1" destOrd="0" presId="urn:microsoft.com/office/officeart/2005/8/layout/orgChart1"/>
    <dgm:cxn modelId="{5D48AE35-1665-1740-A3D6-71DBEFA95860}" type="presParOf" srcId="{BD1609E5-0BCD-3749-B5E6-3F2254186833}" destId="{D95ECF3F-AB3C-3C41-8416-A08B7D9BEDB6}" srcOrd="2" destOrd="0" presId="urn:microsoft.com/office/officeart/2005/8/layout/orgChart1"/>
    <dgm:cxn modelId="{AFF7687E-B712-664A-989E-60689F23852B}" type="presParOf" srcId="{315B8390-6BF8-7D48-BF6F-848B9AC63AA7}" destId="{B84F34A9-B4C8-B247-93E3-D115F08EEC7D}" srcOrd="2" destOrd="0" presId="urn:microsoft.com/office/officeart/2005/8/layout/orgChart1"/>
    <dgm:cxn modelId="{72DD0321-BE42-574B-8C1C-26EA7C29B8C1}" type="presParOf" srcId="{6205939A-CC16-D948-881A-E428663A43E9}" destId="{772147C1-4E31-E041-8EB1-713827B33E5C}" srcOrd="2" destOrd="0" presId="urn:microsoft.com/office/officeart/2005/8/layout/orgChart1"/>
    <dgm:cxn modelId="{B1C32D5C-01B9-554D-858B-143360345BBC}" type="presParOf" srcId="{6205939A-CC16-D948-881A-E428663A43E9}" destId="{6E203B15-29F9-D74B-AB44-36BB4E17CA65}" srcOrd="3" destOrd="0" presId="urn:microsoft.com/office/officeart/2005/8/layout/orgChart1"/>
    <dgm:cxn modelId="{A1A65654-117B-0846-B785-A17DE5441875}" type="presParOf" srcId="{6E203B15-29F9-D74B-AB44-36BB4E17CA65}" destId="{F0606072-439D-0746-8AC9-87EEB583F387}" srcOrd="0" destOrd="0" presId="urn:microsoft.com/office/officeart/2005/8/layout/orgChart1"/>
    <dgm:cxn modelId="{F1935032-0786-DC47-81BB-032CFFDE97C6}" type="presParOf" srcId="{F0606072-439D-0746-8AC9-87EEB583F387}" destId="{66534C91-EA4F-9A4B-AE76-845ACB95B789}" srcOrd="0" destOrd="0" presId="urn:microsoft.com/office/officeart/2005/8/layout/orgChart1"/>
    <dgm:cxn modelId="{D020D590-BB39-E243-9055-61EAD78FB868}" type="presParOf" srcId="{F0606072-439D-0746-8AC9-87EEB583F387}" destId="{B08C9F5D-F105-E84E-8F98-933E0F482F72}" srcOrd="1" destOrd="0" presId="urn:microsoft.com/office/officeart/2005/8/layout/orgChart1"/>
    <dgm:cxn modelId="{2BC2722D-23D2-EB46-9762-486ED360B032}" type="presParOf" srcId="{6E203B15-29F9-D74B-AB44-36BB4E17CA65}" destId="{06619318-7541-2F48-B772-B1140014B17E}" srcOrd="1" destOrd="0" presId="urn:microsoft.com/office/officeart/2005/8/layout/orgChart1"/>
    <dgm:cxn modelId="{CA1DF421-6F24-6747-B0A9-9F9757A298B4}" type="presParOf" srcId="{06619318-7541-2F48-B772-B1140014B17E}" destId="{68D4C932-66BD-7F48-ACFF-E3987B62C601}" srcOrd="0" destOrd="0" presId="urn:microsoft.com/office/officeart/2005/8/layout/orgChart1"/>
    <dgm:cxn modelId="{85657A9F-D12C-6141-BAA7-8E0A128B079E}" type="presParOf" srcId="{06619318-7541-2F48-B772-B1140014B17E}" destId="{94291E97-7A65-2749-B439-55838D48026A}" srcOrd="1" destOrd="0" presId="urn:microsoft.com/office/officeart/2005/8/layout/orgChart1"/>
    <dgm:cxn modelId="{AF43D372-9635-6347-8917-8BCD4B759A74}" type="presParOf" srcId="{94291E97-7A65-2749-B439-55838D48026A}" destId="{6BB7C300-6745-B040-91CF-C494746A33BD}" srcOrd="0" destOrd="0" presId="urn:microsoft.com/office/officeart/2005/8/layout/orgChart1"/>
    <dgm:cxn modelId="{E1AF336B-955D-524D-80C4-DF2DEF8DD54D}" type="presParOf" srcId="{6BB7C300-6745-B040-91CF-C494746A33BD}" destId="{05A27074-CC1F-604B-9D72-398EE9C19CF4}" srcOrd="0" destOrd="0" presId="urn:microsoft.com/office/officeart/2005/8/layout/orgChart1"/>
    <dgm:cxn modelId="{20ED0AF5-3586-394F-9EB0-ED035BBE7592}" type="presParOf" srcId="{6BB7C300-6745-B040-91CF-C494746A33BD}" destId="{98918A0D-381C-F448-960D-476EC8112A96}" srcOrd="1" destOrd="0" presId="urn:microsoft.com/office/officeart/2005/8/layout/orgChart1"/>
    <dgm:cxn modelId="{55E78DF3-76F3-AC49-B175-0D152D0B60C4}" type="presParOf" srcId="{94291E97-7A65-2749-B439-55838D48026A}" destId="{DF0BDCD6-3EC3-9F45-9C15-61EA1D23BF62}" srcOrd="1" destOrd="0" presId="urn:microsoft.com/office/officeart/2005/8/layout/orgChart1"/>
    <dgm:cxn modelId="{B5C17DF3-4AAC-FC40-98E2-F50C142FC025}" type="presParOf" srcId="{94291E97-7A65-2749-B439-55838D48026A}" destId="{5049CC33-316E-164B-A0CE-142AFE471C8C}" srcOrd="2" destOrd="0" presId="urn:microsoft.com/office/officeart/2005/8/layout/orgChart1"/>
    <dgm:cxn modelId="{05CAB301-0CE9-4147-9FAD-29AC029485FA}" type="presParOf" srcId="{06619318-7541-2F48-B772-B1140014B17E}" destId="{993CAFF3-28D9-4749-A46C-53AE7BE15617}" srcOrd="2" destOrd="0" presId="urn:microsoft.com/office/officeart/2005/8/layout/orgChart1"/>
    <dgm:cxn modelId="{2A55F629-3A8D-7C4A-A1D8-EBEA3D3099A7}" type="presParOf" srcId="{06619318-7541-2F48-B772-B1140014B17E}" destId="{DDD3107F-7646-4B41-924A-465C2D9E1E67}" srcOrd="3" destOrd="0" presId="urn:microsoft.com/office/officeart/2005/8/layout/orgChart1"/>
    <dgm:cxn modelId="{3831596C-4CDD-4447-835F-643BE3B1FD4D}" type="presParOf" srcId="{DDD3107F-7646-4B41-924A-465C2D9E1E67}" destId="{2678C47A-8D57-4449-A1EE-A4B10AA3BE9A}" srcOrd="0" destOrd="0" presId="urn:microsoft.com/office/officeart/2005/8/layout/orgChart1"/>
    <dgm:cxn modelId="{C0FF432C-07B3-FA44-A20E-09D196DE205B}" type="presParOf" srcId="{2678C47A-8D57-4449-A1EE-A4B10AA3BE9A}" destId="{70649325-7B3B-F749-8133-448F135C51E0}" srcOrd="0" destOrd="0" presId="urn:microsoft.com/office/officeart/2005/8/layout/orgChart1"/>
    <dgm:cxn modelId="{B3ED49CC-EAD6-B74B-BE94-F840C9BEF783}" type="presParOf" srcId="{2678C47A-8D57-4449-A1EE-A4B10AA3BE9A}" destId="{999F5392-DC8F-644E-86E0-29D088436F6E}" srcOrd="1" destOrd="0" presId="urn:microsoft.com/office/officeart/2005/8/layout/orgChart1"/>
    <dgm:cxn modelId="{984AAAB2-F267-3244-8646-F1B3A18C5667}" type="presParOf" srcId="{DDD3107F-7646-4B41-924A-465C2D9E1E67}" destId="{E2135C4A-159F-014D-A23F-474EE1F8E591}" srcOrd="1" destOrd="0" presId="urn:microsoft.com/office/officeart/2005/8/layout/orgChart1"/>
    <dgm:cxn modelId="{927673B4-350C-6C4C-AAA9-04C7EC38E8E3}" type="presParOf" srcId="{DDD3107F-7646-4B41-924A-465C2D9E1E67}" destId="{7E6323C9-B3FD-8C45-8907-D3702F46CF91}" srcOrd="2" destOrd="0" presId="urn:microsoft.com/office/officeart/2005/8/layout/orgChart1"/>
    <dgm:cxn modelId="{05AA7B7B-DFD7-4E4E-A1B7-5CDE439511A3}" type="presParOf" srcId="{6E203B15-29F9-D74B-AB44-36BB4E17CA65}" destId="{CE18E24A-07DF-B44F-ACCE-5A8D4BFE728F}" srcOrd="2" destOrd="0" presId="urn:microsoft.com/office/officeart/2005/8/layout/orgChart1"/>
    <dgm:cxn modelId="{4A151E73-542E-4840-BCED-5217A779F798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>
        <a:ln w="50800">
          <a:solidFill>
            <a:srgbClr val="C00000"/>
          </a:solidFill>
        </a:ln>
      </dgm:spPr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4B20791A-2F72-B04B-B074-D3D1F777DE03}" type="presOf" srcId="{1DCDB5BF-855A-9A4B-8212-277632636886}" destId="{EA631B66-EFFD-C544-8025-7BCC690762BF}" srcOrd="0" destOrd="0" presId="urn:microsoft.com/office/officeart/2005/8/layout/orgChart1"/>
    <dgm:cxn modelId="{A0993A86-677E-804D-A3A0-C3A5407B3E25}" type="presOf" srcId="{DAB076FC-97D5-9F44-B953-B4CA5F6651A3}" destId="{993CAFF3-28D9-4749-A46C-53AE7BE15617}" srcOrd="0" destOrd="0" presId="urn:microsoft.com/office/officeart/2005/8/layout/orgChart1"/>
    <dgm:cxn modelId="{72BD6E88-6360-8546-8F0B-5706B010F788}" type="presOf" srcId="{B3006414-927D-D640-8002-8F02528F0C87}" destId="{ABC774C0-2F92-BC41-90A3-CCA9AB6C3490}" srcOrd="0" destOrd="0" presId="urn:microsoft.com/office/officeart/2005/8/layout/orgChart1"/>
    <dgm:cxn modelId="{7D1D6788-7F3D-5F49-BD10-49950D6A2B5E}" type="presOf" srcId="{3C794628-AFD4-4046-A8FD-84CC84EB98F7}" destId="{ED29C6D6-80EA-5A46-868C-446E33B3CD6A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BC8FA18B-1366-764C-92FE-36EF91A2EB32}" type="presOf" srcId="{95185FF7-959D-F04E-A7D1-AD1E8CD549B0}" destId="{824DA0F3-A636-3B4D-B917-E9EBFF953154}" srcOrd="0" destOrd="0" presId="urn:microsoft.com/office/officeart/2005/8/layout/orgChart1"/>
    <dgm:cxn modelId="{B716CEA6-0933-6742-81C1-65062B7AABF3}" type="presOf" srcId="{C7BDED04-55D9-834E-B8BC-F51181CF3FBC}" destId="{209CBE54-53F9-B04F-9A0D-577FEC670AE8}" srcOrd="0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004BC545-92EC-5F49-9DC2-777CD5756AEB}" type="presOf" srcId="{C7BDED04-55D9-834E-B8BC-F51181CF3FBC}" destId="{CE982F3D-D7E8-3E4B-A805-5C6F716591C0}" srcOrd="1" destOrd="0" presId="urn:microsoft.com/office/officeart/2005/8/layout/orgChart1"/>
    <dgm:cxn modelId="{D2AF5406-DCD4-BE49-B131-C2E786107674}" type="presOf" srcId="{2E456AC4-D646-3B4B-B91F-E69118BD8773}" destId="{55191757-0638-7743-96EA-1CCAED842B7D}" srcOrd="0" destOrd="0" presId="urn:microsoft.com/office/officeart/2005/8/layout/orgChart1"/>
    <dgm:cxn modelId="{AA424597-74A1-C548-8CFC-DE00F6E4106A}" type="presOf" srcId="{03ACDF35-FB33-ED4A-A089-8210FE206845}" destId="{96ACB466-A960-594F-BF90-1E2639BDA9EF}" srcOrd="0" destOrd="0" presId="urn:microsoft.com/office/officeart/2005/8/layout/orgChart1"/>
    <dgm:cxn modelId="{7DBA2B5C-4400-524B-BA46-30CE2FE6B8D1}" type="presOf" srcId="{03ACDF35-FB33-ED4A-A089-8210FE206845}" destId="{CA965337-1F40-6346-B475-255F0E0803E3}" srcOrd="1" destOrd="0" presId="urn:microsoft.com/office/officeart/2005/8/layout/orgChart1"/>
    <dgm:cxn modelId="{D580ADC5-4434-5041-8635-E28167C9A500}" type="presOf" srcId="{977D936C-F8CA-1944-8C6D-F43CC1A0DE83}" destId="{70649325-7B3B-F749-8133-448F135C51E0}" srcOrd="0" destOrd="0" presId="urn:microsoft.com/office/officeart/2005/8/layout/orgChart1"/>
    <dgm:cxn modelId="{7C0E062F-87E3-7A4F-B2C5-38688F24CBC4}" type="presOf" srcId="{D7466E5D-A88C-174C-9EFA-300FA547EF6F}" destId="{772147C1-4E31-E041-8EB1-713827B33E5C}" srcOrd="0" destOrd="0" presId="urn:microsoft.com/office/officeart/2005/8/layout/orgChart1"/>
    <dgm:cxn modelId="{81647069-FA6B-C043-9580-C3C1DD35A0A8}" type="presOf" srcId="{977D936C-F8CA-1944-8C6D-F43CC1A0DE83}" destId="{999F5392-DC8F-644E-86E0-29D088436F6E}" srcOrd="1" destOrd="0" presId="urn:microsoft.com/office/officeart/2005/8/layout/orgChart1"/>
    <dgm:cxn modelId="{E5B60502-CACD-CD46-BBEC-6FB6E1136014}" type="presOf" srcId="{95185FF7-959D-F04E-A7D1-AD1E8CD549B0}" destId="{53958514-0349-2444-A8C6-84F9D892EC66}" srcOrd="1" destOrd="0" presId="urn:microsoft.com/office/officeart/2005/8/layout/orgChart1"/>
    <dgm:cxn modelId="{CFD4A25F-5904-BE43-B8A0-7EEF6836B179}" type="presOf" srcId="{6B20E439-7E9F-6841-B114-DC2C9EB23DB0}" destId="{66534C91-EA4F-9A4B-AE76-845ACB95B789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5AA1423C-4FFF-AF4C-BDF5-F3A1173F4269}" type="presOf" srcId="{45D65480-2405-8A43-88DF-D02F6168975C}" destId="{98918A0D-381C-F448-960D-476EC8112A96}" srcOrd="1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B2D43EF1-A7D8-0841-96D1-0BAD00ADDCB1}" type="presOf" srcId="{45D65480-2405-8A43-88DF-D02F6168975C}" destId="{05A27074-CC1F-604B-9D72-398EE9C19CF4}" srcOrd="0" destOrd="0" presId="urn:microsoft.com/office/officeart/2005/8/layout/orgChart1"/>
    <dgm:cxn modelId="{EDC0A591-A735-5B49-BE88-0F113C2AC457}" type="presOf" srcId="{14B2F7A3-A222-EF4C-92D9-461A014F1994}" destId="{952DA64F-4B89-6C4F-80FE-E798B6FC0DD4}" srcOrd="0" destOrd="0" presId="urn:microsoft.com/office/officeart/2005/8/layout/orgChart1"/>
    <dgm:cxn modelId="{69FD99B7-2AE7-EC41-92FB-290845353138}" type="presOf" srcId="{1DCDB5BF-855A-9A4B-8212-277632636886}" destId="{4288E5EB-2AA3-8248-8F84-7571711BFA09}" srcOrd="1" destOrd="0" presId="urn:microsoft.com/office/officeart/2005/8/layout/orgChart1"/>
    <dgm:cxn modelId="{E9F8A55A-8DD6-7B49-9A88-5ACA071791E6}" type="presOf" srcId="{F454A11A-C543-2141-9702-DE42485FC696}" destId="{68D4C932-66BD-7F48-ACFF-E3987B62C601}" srcOrd="0" destOrd="0" presId="urn:microsoft.com/office/officeart/2005/8/layout/orgChart1"/>
    <dgm:cxn modelId="{ED1232E4-451C-7F4D-A851-0445C7013944}" type="presOf" srcId="{6B20E439-7E9F-6841-B114-DC2C9EB23DB0}" destId="{B08C9F5D-F105-E84E-8F98-933E0F482F72}" srcOrd="1" destOrd="0" presId="urn:microsoft.com/office/officeart/2005/8/layout/orgChart1"/>
    <dgm:cxn modelId="{F21E902C-558B-6C4E-B521-EEF9030BD3F7}" type="presParOf" srcId="{ED29C6D6-80EA-5A46-868C-446E33B3CD6A}" destId="{EAF0321F-0BB0-2C4A-AE36-D0B224871A4F}" srcOrd="0" destOrd="0" presId="urn:microsoft.com/office/officeart/2005/8/layout/orgChart1"/>
    <dgm:cxn modelId="{453A0C5D-B808-D747-8621-2929DE5B3F85}" type="presParOf" srcId="{EAF0321F-0BB0-2C4A-AE36-D0B224871A4F}" destId="{30D24FAF-2168-394C-9ADB-50890BD4270B}" srcOrd="0" destOrd="0" presId="urn:microsoft.com/office/officeart/2005/8/layout/orgChart1"/>
    <dgm:cxn modelId="{5D1856A5-BBCD-C445-8202-41A33D472C2C}" type="presParOf" srcId="{30D24FAF-2168-394C-9ADB-50890BD4270B}" destId="{96ACB466-A960-594F-BF90-1E2639BDA9EF}" srcOrd="0" destOrd="0" presId="urn:microsoft.com/office/officeart/2005/8/layout/orgChart1"/>
    <dgm:cxn modelId="{22A258B2-ED09-7E49-8723-6D255C8B9B79}" type="presParOf" srcId="{30D24FAF-2168-394C-9ADB-50890BD4270B}" destId="{CA965337-1F40-6346-B475-255F0E0803E3}" srcOrd="1" destOrd="0" presId="urn:microsoft.com/office/officeart/2005/8/layout/orgChart1"/>
    <dgm:cxn modelId="{9D7705B3-5456-7849-A95D-FDDBAA65F96D}" type="presParOf" srcId="{EAF0321F-0BB0-2C4A-AE36-D0B224871A4F}" destId="{6205939A-CC16-D948-881A-E428663A43E9}" srcOrd="1" destOrd="0" presId="urn:microsoft.com/office/officeart/2005/8/layout/orgChart1"/>
    <dgm:cxn modelId="{A5F950AC-635E-4E41-B905-C7BC742EB01B}" type="presParOf" srcId="{6205939A-CC16-D948-881A-E428663A43E9}" destId="{ABC774C0-2F92-BC41-90A3-CCA9AB6C3490}" srcOrd="0" destOrd="0" presId="urn:microsoft.com/office/officeart/2005/8/layout/orgChart1"/>
    <dgm:cxn modelId="{98DD2351-1E50-5840-BC18-5E7B9967B173}" type="presParOf" srcId="{6205939A-CC16-D948-881A-E428663A43E9}" destId="{315B8390-6BF8-7D48-BF6F-848B9AC63AA7}" srcOrd="1" destOrd="0" presId="urn:microsoft.com/office/officeart/2005/8/layout/orgChart1"/>
    <dgm:cxn modelId="{FEFAB1F7-66C5-4945-BC09-10A2E9A6CE5C}" type="presParOf" srcId="{315B8390-6BF8-7D48-BF6F-848B9AC63AA7}" destId="{39D5337C-A1A3-1F40-A720-F78665182C39}" srcOrd="0" destOrd="0" presId="urn:microsoft.com/office/officeart/2005/8/layout/orgChart1"/>
    <dgm:cxn modelId="{5DC235F0-7948-F34B-9746-E53BEA6AEF17}" type="presParOf" srcId="{39D5337C-A1A3-1F40-A720-F78665182C39}" destId="{EA631B66-EFFD-C544-8025-7BCC690762BF}" srcOrd="0" destOrd="0" presId="urn:microsoft.com/office/officeart/2005/8/layout/orgChart1"/>
    <dgm:cxn modelId="{0014105C-5DB6-8C49-B761-766D5A696023}" type="presParOf" srcId="{39D5337C-A1A3-1F40-A720-F78665182C39}" destId="{4288E5EB-2AA3-8248-8F84-7571711BFA09}" srcOrd="1" destOrd="0" presId="urn:microsoft.com/office/officeart/2005/8/layout/orgChart1"/>
    <dgm:cxn modelId="{5A5C7D48-EC03-B445-B428-91B6576E0458}" type="presParOf" srcId="{315B8390-6BF8-7D48-BF6F-848B9AC63AA7}" destId="{027E82DB-7674-0B45-B08F-28F276488E98}" srcOrd="1" destOrd="0" presId="urn:microsoft.com/office/officeart/2005/8/layout/orgChart1"/>
    <dgm:cxn modelId="{6D0300FF-9101-7643-9AE5-61718D026682}" type="presParOf" srcId="{027E82DB-7674-0B45-B08F-28F276488E98}" destId="{55191757-0638-7743-96EA-1CCAED842B7D}" srcOrd="0" destOrd="0" presId="urn:microsoft.com/office/officeart/2005/8/layout/orgChart1"/>
    <dgm:cxn modelId="{2EDB0369-0075-124C-A736-A0FB061E87CD}" type="presParOf" srcId="{027E82DB-7674-0B45-B08F-28F276488E98}" destId="{56F92FF9-CF5A-564E-8E83-B4BA3A2541E4}" srcOrd="1" destOrd="0" presId="urn:microsoft.com/office/officeart/2005/8/layout/orgChart1"/>
    <dgm:cxn modelId="{73CCD3AE-1C95-7B48-8B5D-9B07485B5CB4}" type="presParOf" srcId="{56F92FF9-CF5A-564E-8E83-B4BA3A2541E4}" destId="{95DAB94C-64E0-944D-B0FA-DBEEE0A81BC8}" srcOrd="0" destOrd="0" presId="urn:microsoft.com/office/officeart/2005/8/layout/orgChart1"/>
    <dgm:cxn modelId="{43BFB2D9-383F-6F41-A536-09CC9C1E3049}" type="presParOf" srcId="{95DAB94C-64E0-944D-B0FA-DBEEE0A81BC8}" destId="{824DA0F3-A636-3B4D-B917-E9EBFF953154}" srcOrd="0" destOrd="0" presId="urn:microsoft.com/office/officeart/2005/8/layout/orgChart1"/>
    <dgm:cxn modelId="{FB2E4CD6-4407-4542-9523-F23F28D29A01}" type="presParOf" srcId="{95DAB94C-64E0-944D-B0FA-DBEEE0A81BC8}" destId="{53958514-0349-2444-A8C6-84F9D892EC66}" srcOrd="1" destOrd="0" presId="urn:microsoft.com/office/officeart/2005/8/layout/orgChart1"/>
    <dgm:cxn modelId="{061AB6F6-0C15-EF49-9A31-BE80EF2AF294}" type="presParOf" srcId="{56F92FF9-CF5A-564E-8E83-B4BA3A2541E4}" destId="{E453343D-4A8C-6243-B027-63E7EE7CE7A5}" srcOrd="1" destOrd="0" presId="urn:microsoft.com/office/officeart/2005/8/layout/orgChart1"/>
    <dgm:cxn modelId="{3BD28A54-04C6-204C-A452-F0383DAAB5E0}" type="presParOf" srcId="{56F92FF9-CF5A-564E-8E83-B4BA3A2541E4}" destId="{49AFCCAB-3B9A-0845-BB78-DF1E709B2658}" srcOrd="2" destOrd="0" presId="urn:microsoft.com/office/officeart/2005/8/layout/orgChart1"/>
    <dgm:cxn modelId="{B48CD978-5481-264E-A328-2DC73A3E01DE}" type="presParOf" srcId="{027E82DB-7674-0B45-B08F-28F276488E98}" destId="{952DA64F-4B89-6C4F-80FE-E798B6FC0DD4}" srcOrd="2" destOrd="0" presId="urn:microsoft.com/office/officeart/2005/8/layout/orgChart1"/>
    <dgm:cxn modelId="{0A5E47CD-FF78-C44B-A8E3-6042D1C14847}" type="presParOf" srcId="{027E82DB-7674-0B45-B08F-28F276488E98}" destId="{BD1609E5-0BCD-3749-B5E6-3F2254186833}" srcOrd="3" destOrd="0" presId="urn:microsoft.com/office/officeart/2005/8/layout/orgChart1"/>
    <dgm:cxn modelId="{276FB003-F24A-FB4E-A1BB-C483CF1FD1B4}" type="presParOf" srcId="{BD1609E5-0BCD-3749-B5E6-3F2254186833}" destId="{218B3E37-FAE8-2B41-BBBF-B73EB4B48CC3}" srcOrd="0" destOrd="0" presId="urn:microsoft.com/office/officeart/2005/8/layout/orgChart1"/>
    <dgm:cxn modelId="{CEB1DB6F-DCA0-F740-8ED6-5AF9368DA794}" type="presParOf" srcId="{218B3E37-FAE8-2B41-BBBF-B73EB4B48CC3}" destId="{209CBE54-53F9-B04F-9A0D-577FEC670AE8}" srcOrd="0" destOrd="0" presId="urn:microsoft.com/office/officeart/2005/8/layout/orgChart1"/>
    <dgm:cxn modelId="{444C8B59-A582-144C-B742-B11D5746FD35}" type="presParOf" srcId="{218B3E37-FAE8-2B41-BBBF-B73EB4B48CC3}" destId="{CE982F3D-D7E8-3E4B-A805-5C6F716591C0}" srcOrd="1" destOrd="0" presId="urn:microsoft.com/office/officeart/2005/8/layout/orgChart1"/>
    <dgm:cxn modelId="{40657E88-3D5C-FB47-A46C-A6F57E34263B}" type="presParOf" srcId="{BD1609E5-0BCD-3749-B5E6-3F2254186833}" destId="{05C9FA6F-09F0-CB41-AD9E-2A05CB6993FF}" srcOrd="1" destOrd="0" presId="urn:microsoft.com/office/officeart/2005/8/layout/orgChart1"/>
    <dgm:cxn modelId="{C84DD16A-B6F7-0749-AE20-BA0C7BD4E606}" type="presParOf" srcId="{BD1609E5-0BCD-3749-B5E6-3F2254186833}" destId="{D95ECF3F-AB3C-3C41-8416-A08B7D9BEDB6}" srcOrd="2" destOrd="0" presId="urn:microsoft.com/office/officeart/2005/8/layout/orgChart1"/>
    <dgm:cxn modelId="{6D7B5FD1-1F24-4D43-B56B-D6E1AAEEC866}" type="presParOf" srcId="{315B8390-6BF8-7D48-BF6F-848B9AC63AA7}" destId="{B84F34A9-B4C8-B247-93E3-D115F08EEC7D}" srcOrd="2" destOrd="0" presId="urn:microsoft.com/office/officeart/2005/8/layout/orgChart1"/>
    <dgm:cxn modelId="{3512F03A-BE3A-B240-AE02-1D69D0A020DB}" type="presParOf" srcId="{6205939A-CC16-D948-881A-E428663A43E9}" destId="{772147C1-4E31-E041-8EB1-713827B33E5C}" srcOrd="2" destOrd="0" presId="urn:microsoft.com/office/officeart/2005/8/layout/orgChart1"/>
    <dgm:cxn modelId="{124CCE0F-2F7B-4D41-A61C-2B7B19C8CA61}" type="presParOf" srcId="{6205939A-CC16-D948-881A-E428663A43E9}" destId="{6E203B15-29F9-D74B-AB44-36BB4E17CA65}" srcOrd="3" destOrd="0" presId="urn:microsoft.com/office/officeart/2005/8/layout/orgChart1"/>
    <dgm:cxn modelId="{1AD7DB8F-B029-0141-AEFF-099FBD368EAF}" type="presParOf" srcId="{6E203B15-29F9-D74B-AB44-36BB4E17CA65}" destId="{F0606072-439D-0746-8AC9-87EEB583F387}" srcOrd="0" destOrd="0" presId="urn:microsoft.com/office/officeart/2005/8/layout/orgChart1"/>
    <dgm:cxn modelId="{A8DD112C-B22B-7545-87FE-DF67485AF143}" type="presParOf" srcId="{F0606072-439D-0746-8AC9-87EEB583F387}" destId="{66534C91-EA4F-9A4B-AE76-845ACB95B789}" srcOrd="0" destOrd="0" presId="urn:microsoft.com/office/officeart/2005/8/layout/orgChart1"/>
    <dgm:cxn modelId="{1FFB1309-E2E6-5145-91B1-20D34CA114EC}" type="presParOf" srcId="{F0606072-439D-0746-8AC9-87EEB583F387}" destId="{B08C9F5D-F105-E84E-8F98-933E0F482F72}" srcOrd="1" destOrd="0" presId="urn:microsoft.com/office/officeart/2005/8/layout/orgChart1"/>
    <dgm:cxn modelId="{5362672A-DA91-5C40-8477-4B889341E4C0}" type="presParOf" srcId="{6E203B15-29F9-D74B-AB44-36BB4E17CA65}" destId="{06619318-7541-2F48-B772-B1140014B17E}" srcOrd="1" destOrd="0" presId="urn:microsoft.com/office/officeart/2005/8/layout/orgChart1"/>
    <dgm:cxn modelId="{0C76824E-F091-AB48-8AF5-CF135755BE61}" type="presParOf" srcId="{06619318-7541-2F48-B772-B1140014B17E}" destId="{68D4C932-66BD-7F48-ACFF-E3987B62C601}" srcOrd="0" destOrd="0" presId="urn:microsoft.com/office/officeart/2005/8/layout/orgChart1"/>
    <dgm:cxn modelId="{0869F57C-9E70-AA4C-94FA-C3D7C91BCA05}" type="presParOf" srcId="{06619318-7541-2F48-B772-B1140014B17E}" destId="{94291E97-7A65-2749-B439-55838D48026A}" srcOrd="1" destOrd="0" presId="urn:microsoft.com/office/officeart/2005/8/layout/orgChart1"/>
    <dgm:cxn modelId="{EF132354-05D5-584C-A913-E97414DEB544}" type="presParOf" srcId="{94291E97-7A65-2749-B439-55838D48026A}" destId="{6BB7C300-6745-B040-91CF-C494746A33BD}" srcOrd="0" destOrd="0" presId="urn:microsoft.com/office/officeart/2005/8/layout/orgChart1"/>
    <dgm:cxn modelId="{B0BAECBA-91BD-0F48-BDEF-89BDAA0CC2D6}" type="presParOf" srcId="{6BB7C300-6745-B040-91CF-C494746A33BD}" destId="{05A27074-CC1F-604B-9D72-398EE9C19CF4}" srcOrd="0" destOrd="0" presId="urn:microsoft.com/office/officeart/2005/8/layout/orgChart1"/>
    <dgm:cxn modelId="{57ADF26E-11DD-A04E-92B4-1BBA3BA8042C}" type="presParOf" srcId="{6BB7C300-6745-B040-91CF-C494746A33BD}" destId="{98918A0D-381C-F448-960D-476EC8112A96}" srcOrd="1" destOrd="0" presId="urn:microsoft.com/office/officeart/2005/8/layout/orgChart1"/>
    <dgm:cxn modelId="{D98DFB27-A900-654B-857A-3909D6EB5236}" type="presParOf" srcId="{94291E97-7A65-2749-B439-55838D48026A}" destId="{DF0BDCD6-3EC3-9F45-9C15-61EA1D23BF62}" srcOrd="1" destOrd="0" presId="urn:microsoft.com/office/officeart/2005/8/layout/orgChart1"/>
    <dgm:cxn modelId="{9C42CD4F-C63A-5443-BEFB-67AF6418926D}" type="presParOf" srcId="{94291E97-7A65-2749-B439-55838D48026A}" destId="{5049CC33-316E-164B-A0CE-142AFE471C8C}" srcOrd="2" destOrd="0" presId="urn:microsoft.com/office/officeart/2005/8/layout/orgChart1"/>
    <dgm:cxn modelId="{63F41CD8-6AC3-0144-A3E9-007E4103A9CF}" type="presParOf" srcId="{06619318-7541-2F48-B772-B1140014B17E}" destId="{993CAFF3-28D9-4749-A46C-53AE7BE15617}" srcOrd="2" destOrd="0" presId="urn:microsoft.com/office/officeart/2005/8/layout/orgChart1"/>
    <dgm:cxn modelId="{8D622CF4-B67B-ED4F-8CEC-4A754E148585}" type="presParOf" srcId="{06619318-7541-2F48-B772-B1140014B17E}" destId="{DDD3107F-7646-4B41-924A-465C2D9E1E67}" srcOrd="3" destOrd="0" presId="urn:microsoft.com/office/officeart/2005/8/layout/orgChart1"/>
    <dgm:cxn modelId="{5A8D4FF1-4EAF-4446-BA70-DD53B6AE1865}" type="presParOf" srcId="{DDD3107F-7646-4B41-924A-465C2D9E1E67}" destId="{2678C47A-8D57-4449-A1EE-A4B10AA3BE9A}" srcOrd="0" destOrd="0" presId="urn:microsoft.com/office/officeart/2005/8/layout/orgChart1"/>
    <dgm:cxn modelId="{1AD2A4D2-AF6D-9147-ADBE-38B716A80571}" type="presParOf" srcId="{2678C47A-8D57-4449-A1EE-A4B10AA3BE9A}" destId="{70649325-7B3B-F749-8133-448F135C51E0}" srcOrd="0" destOrd="0" presId="urn:microsoft.com/office/officeart/2005/8/layout/orgChart1"/>
    <dgm:cxn modelId="{547C9E43-B706-F74F-8A66-06370330A085}" type="presParOf" srcId="{2678C47A-8D57-4449-A1EE-A4B10AA3BE9A}" destId="{999F5392-DC8F-644E-86E0-29D088436F6E}" srcOrd="1" destOrd="0" presId="urn:microsoft.com/office/officeart/2005/8/layout/orgChart1"/>
    <dgm:cxn modelId="{89D8C146-FCE0-F743-8D88-BB061B5F8B7D}" type="presParOf" srcId="{DDD3107F-7646-4B41-924A-465C2D9E1E67}" destId="{E2135C4A-159F-014D-A23F-474EE1F8E591}" srcOrd="1" destOrd="0" presId="urn:microsoft.com/office/officeart/2005/8/layout/orgChart1"/>
    <dgm:cxn modelId="{88704311-2DCB-0B48-AA3E-F0FFAC04B6B4}" type="presParOf" srcId="{DDD3107F-7646-4B41-924A-465C2D9E1E67}" destId="{7E6323C9-B3FD-8C45-8907-D3702F46CF91}" srcOrd="2" destOrd="0" presId="urn:microsoft.com/office/officeart/2005/8/layout/orgChart1"/>
    <dgm:cxn modelId="{4DB2C9A5-FB98-9E4E-9A82-FAA91AE432BF}" type="presParOf" srcId="{6E203B15-29F9-D74B-AB44-36BB4E17CA65}" destId="{CE18E24A-07DF-B44F-ACCE-5A8D4BFE728F}" srcOrd="2" destOrd="0" presId="urn:microsoft.com/office/officeart/2005/8/layout/orgChart1"/>
    <dgm:cxn modelId="{7AB8873E-09A8-D541-A1CA-C6B42ADA7E42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2E011BD9-3BC2-604D-AD16-7E1951EE43A6}" type="presOf" srcId="{6B20E439-7E9F-6841-B114-DC2C9EB23DB0}" destId="{B08C9F5D-F105-E84E-8F98-933E0F482F72}" srcOrd="1" destOrd="0" presId="urn:microsoft.com/office/officeart/2005/8/layout/orgChart1"/>
    <dgm:cxn modelId="{C4233EDF-0BFE-9C4A-AC88-F6BCF9BCF3A7}" type="presOf" srcId="{14B2F7A3-A222-EF4C-92D9-461A014F1994}" destId="{952DA64F-4B89-6C4F-80FE-E798B6FC0DD4}" srcOrd="0" destOrd="0" presId="urn:microsoft.com/office/officeart/2005/8/layout/orgChart1"/>
    <dgm:cxn modelId="{E0343C0C-75EF-E840-B9BA-FD9AF28FF611}" type="presOf" srcId="{977D936C-F8CA-1944-8C6D-F43CC1A0DE83}" destId="{70649325-7B3B-F749-8133-448F135C51E0}" srcOrd="0" destOrd="0" presId="urn:microsoft.com/office/officeart/2005/8/layout/orgChart1"/>
    <dgm:cxn modelId="{A882DD76-84BA-8B40-9A64-560A505AA76F}" type="presOf" srcId="{45D65480-2405-8A43-88DF-D02F6168975C}" destId="{98918A0D-381C-F448-960D-476EC8112A96}" srcOrd="1" destOrd="0" presId="urn:microsoft.com/office/officeart/2005/8/layout/orgChart1"/>
    <dgm:cxn modelId="{AF1686C7-8026-1E4C-B2FD-8D375A2B4008}" type="presOf" srcId="{C7BDED04-55D9-834E-B8BC-F51181CF3FBC}" destId="{CE982F3D-D7E8-3E4B-A805-5C6F716591C0}" srcOrd="1" destOrd="0" presId="urn:microsoft.com/office/officeart/2005/8/layout/orgChart1"/>
    <dgm:cxn modelId="{9C2FA092-77D7-944A-A83E-8BFD9B89712B}" type="presOf" srcId="{1DCDB5BF-855A-9A4B-8212-277632636886}" destId="{4288E5EB-2AA3-8248-8F84-7571711BFA09}" srcOrd="1" destOrd="0" presId="urn:microsoft.com/office/officeart/2005/8/layout/orgChart1"/>
    <dgm:cxn modelId="{3AF4320C-19F0-6344-B716-7F16F1453BDB}" type="presOf" srcId="{03ACDF35-FB33-ED4A-A089-8210FE206845}" destId="{96ACB466-A960-594F-BF90-1E2639BDA9EF}" srcOrd="0" destOrd="0" presId="urn:microsoft.com/office/officeart/2005/8/layout/orgChart1"/>
    <dgm:cxn modelId="{FEF52362-355B-BC4A-9ED7-8F83E4B28A77}" type="presOf" srcId="{95185FF7-959D-F04E-A7D1-AD1E8CD549B0}" destId="{53958514-0349-2444-A8C6-84F9D892EC66}" srcOrd="1" destOrd="0" presId="urn:microsoft.com/office/officeart/2005/8/layout/orgChart1"/>
    <dgm:cxn modelId="{A7E0797E-8904-3B4E-810C-127F970492A3}" type="presOf" srcId="{1DCDB5BF-855A-9A4B-8212-277632636886}" destId="{EA631B66-EFFD-C544-8025-7BCC690762BF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32B8BAF2-4A51-4A4B-8EB5-099EE8752675}" type="presOf" srcId="{DAB076FC-97D5-9F44-B953-B4CA5F6651A3}" destId="{993CAFF3-28D9-4749-A46C-53AE7BE15617}" srcOrd="0" destOrd="0" presId="urn:microsoft.com/office/officeart/2005/8/layout/orgChart1"/>
    <dgm:cxn modelId="{086977F1-4CD4-254B-B0AF-A310D052E700}" type="presOf" srcId="{3C794628-AFD4-4046-A8FD-84CC84EB98F7}" destId="{ED29C6D6-80EA-5A46-868C-446E33B3CD6A}" srcOrd="0" destOrd="0" presId="urn:microsoft.com/office/officeart/2005/8/layout/orgChart1"/>
    <dgm:cxn modelId="{2FBFEFFA-F206-9149-A0E7-87FE7466E531}" type="presOf" srcId="{2E456AC4-D646-3B4B-B91F-E69118BD8773}" destId="{55191757-0638-7743-96EA-1CCAED842B7D}" srcOrd="0" destOrd="0" presId="urn:microsoft.com/office/officeart/2005/8/layout/orgChart1"/>
    <dgm:cxn modelId="{6AF6FBB0-7541-4849-8599-2D56AF311431}" type="presOf" srcId="{45D65480-2405-8A43-88DF-D02F6168975C}" destId="{05A27074-CC1F-604B-9D72-398EE9C19CF4}" srcOrd="0" destOrd="0" presId="urn:microsoft.com/office/officeart/2005/8/layout/orgChart1"/>
    <dgm:cxn modelId="{C38E330D-0BD4-3542-999F-55D66E867289}" type="presOf" srcId="{F454A11A-C543-2141-9702-DE42485FC696}" destId="{68D4C932-66BD-7F48-ACFF-E3987B62C601}" srcOrd="0" destOrd="0" presId="urn:microsoft.com/office/officeart/2005/8/layout/orgChart1"/>
    <dgm:cxn modelId="{F23BBDD6-D80C-DC4F-AB87-66733F98E873}" type="presOf" srcId="{6B20E439-7E9F-6841-B114-DC2C9EB23DB0}" destId="{66534C91-EA4F-9A4B-AE76-845ACB95B789}" srcOrd="0" destOrd="0" presId="urn:microsoft.com/office/officeart/2005/8/layout/orgChart1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4E543336-AF1B-354A-9A32-6BA845B5CCD9}" type="presOf" srcId="{977D936C-F8CA-1944-8C6D-F43CC1A0DE83}" destId="{999F5392-DC8F-644E-86E0-29D088436F6E}" srcOrd="1" destOrd="0" presId="urn:microsoft.com/office/officeart/2005/8/layout/orgChart1"/>
    <dgm:cxn modelId="{FEF450DE-277C-BA4D-8F35-9F96B09E384A}" type="presOf" srcId="{03ACDF35-FB33-ED4A-A089-8210FE206845}" destId="{CA965337-1F40-6346-B475-255F0E0803E3}" srcOrd="1" destOrd="0" presId="urn:microsoft.com/office/officeart/2005/8/layout/orgChart1"/>
    <dgm:cxn modelId="{9CB0D157-F175-8144-BE89-75DC6D9FA5F5}" type="presOf" srcId="{B3006414-927D-D640-8002-8F02528F0C87}" destId="{ABC774C0-2F92-BC41-90A3-CCA9AB6C3490}" srcOrd="0" destOrd="0" presId="urn:microsoft.com/office/officeart/2005/8/layout/orgChart1"/>
    <dgm:cxn modelId="{274D9E07-6A18-0F41-B1E7-8EA2396EEE79}" type="presOf" srcId="{D7466E5D-A88C-174C-9EFA-300FA547EF6F}" destId="{772147C1-4E31-E041-8EB1-713827B33E5C}" srcOrd="0" destOrd="0" presId="urn:microsoft.com/office/officeart/2005/8/layout/orgChart1"/>
    <dgm:cxn modelId="{F4EA9722-17F7-D742-BB06-CF9D8FE1E4E5}" type="presOf" srcId="{95185FF7-959D-F04E-A7D1-AD1E8CD549B0}" destId="{824DA0F3-A636-3B4D-B917-E9EBFF953154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D942E9DC-6672-5C4E-B88E-3783DCB0E7D2}" type="presOf" srcId="{C7BDED04-55D9-834E-B8BC-F51181CF3FBC}" destId="{209CBE54-53F9-B04F-9A0D-577FEC670AE8}" srcOrd="0" destOrd="0" presId="urn:microsoft.com/office/officeart/2005/8/layout/orgChart1"/>
    <dgm:cxn modelId="{E4802821-17E1-CD43-83F8-CB55AB8E00D5}" type="presParOf" srcId="{ED29C6D6-80EA-5A46-868C-446E33B3CD6A}" destId="{EAF0321F-0BB0-2C4A-AE36-D0B224871A4F}" srcOrd="0" destOrd="0" presId="urn:microsoft.com/office/officeart/2005/8/layout/orgChart1"/>
    <dgm:cxn modelId="{B81EFBE7-669F-C64A-9C30-3181C0B08DBF}" type="presParOf" srcId="{EAF0321F-0BB0-2C4A-AE36-D0B224871A4F}" destId="{30D24FAF-2168-394C-9ADB-50890BD4270B}" srcOrd="0" destOrd="0" presId="urn:microsoft.com/office/officeart/2005/8/layout/orgChart1"/>
    <dgm:cxn modelId="{C7625D26-D362-934B-82FA-0CD4E1001178}" type="presParOf" srcId="{30D24FAF-2168-394C-9ADB-50890BD4270B}" destId="{96ACB466-A960-594F-BF90-1E2639BDA9EF}" srcOrd="0" destOrd="0" presId="urn:microsoft.com/office/officeart/2005/8/layout/orgChart1"/>
    <dgm:cxn modelId="{3F5DA78A-51F6-664F-914A-0FF4A435B5A1}" type="presParOf" srcId="{30D24FAF-2168-394C-9ADB-50890BD4270B}" destId="{CA965337-1F40-6346-B475-255F0E0803E3}" srcOrd="1" destOrd="0" presId="urn:microsoft.com/office/officeart/2005/8/layout/orgChart1"/>
    <dgm:cxn modelId="{DA4615CC-6426-2B44-8AE3-B4A80C388EFE}" type="presParOf" srcId="{EAF0321F-0BB0-2C4A-AE36-D0B224871A4F}" destId="{6205939A-CC16-D948-881A-E428663A43E9}" srcOrd="1" destOrd="0" presId="urn:microsoft.com/office/officeart/2005/8/layout/orgChart1"/>
    <dgm:cxn modelId="{D709C3B0-7596-874F-9816-4016FF893D0D}" type="presParOf" srcId="{6205939A-CC16-D948-881A-E428663A43E9}" destId="{ABC774C0-2F92-BC41-90A3-CCA9AB6C3490}" srcOrd="0" destOrd="0" presId="urn:microsoft.com/office/officeart/2005/8/layout/orgChart1"/>
    <dgm:cxn modelId="{632F6BD2-8784-3347-BE77-831999B0EBCB}" type="presParOf" srcId="{6205939A-CC16-D948-881A-E428663A43E9}" destId="{315B8390-6BF8-7D48-BF6F-848B9AC63AA7}" srcOrd="1" destOrd="0" presId="urn:microsoft.com/office/officeart/2005/8/layout/orgChart1"/>
    <dgm:cxn modelId="{DC674828-28E1-7748-B99F-BD1A928348CC}" type="presParOf" srcId="{315B8390-6BF8-7D48-BF6F-848B9AC63AA7}" destId="{39D5337C-A1A3-1F40-A720-F78665182C39}" srcOrd="0" destOrd="0" presId="urn:microsoft.com/office/officeart/2005/8/layout/orgChart1"/>
    <dgm:cxn modelId="{30B5418C-6E46-4744-BDC3-69323369275D}" type="presParOf" srcId="{39D5337C-A1A3-1F40-A720-F78665182C39}" destId="{EA631B66-EFFD-C544-8025-7BCC690762BF}" srcOrd="0" destOrd="0" presId="urn:microsoft.com/office/officeart/2005/8/layout/orgChart1"/>
    <dgm:cxn modelId="{6BEDF978-F921-9E48-849E-E07ADDE933C3}" type="presParOf" srcId="{39D5337C-A1A3-1F40-A720-F78665182C39}" destId="{4288E5EB-2AA3-8248-8F84-7571711BFA09}" srcOrd="1" destOrd="0" presId="urn:microsoft.com/office/officeart/2005/8/layout/orgChart1"/>
    <dgm:cxn modelId="{C51C7688-E077-5545-B4DF-7985B1FF454E}" type="presParOf" srcId="{315B8390-6BF8-7D48-BF6F-848B9AC63AA7}" destId="{027E82DB-7674-0B45-B08F-28F276488E98}" srcOrd="1" destOrd="0" presId="urn:microsoft.com/office/officeart/2005/8/layout/orgChart1"/>
    <dgm:cxn modelId="{D92E8F64-6034-2E47-B4C0-E3356FBFB447}" type="presParOf" srcId="{027E82DB-7674-0B45-B08F-28F276488E98}" destId="{55191757-0638-7743-96EA-1CCAED842B7D}" srcOrd="0" destOrd="0" presId="urn:microsoft.com/office/officeart/2005/8/layout/orgChart1"/>
    <dgm:cxn modelId="{3ECACC73-8EFE-6149-88F8-72421BF2355D}" type="presParOf" srcId="{027E82DB-7674-0B45-B08F-28F276488E98}" destId="{56F92FF9-CF5A-564E-8E83-B4BA3A2541E4}" srcOrd="1" destOrd="0" presId="urn:microsoft.com/office/officeart/2005/8/layout/orgChart1"/>
    <dgm:cxn modelId="{773561DE-49EB-D144-AFED-892D3C17A11E}" type="presParOf" srcId="{56F92FF9-CF5A-564E-8E83-B4BA3A2541E4}" destId="{95DAB94C-64E0-944D-B0FA-DBEEE0A81BC8}" srcOrd="0" destOrd="0" presId="urn:microsoft.com/office/officeart/2005/8/layout/orgChart1"/>
    <dgm:cxn modelId="{C2DFE1A4-154A-744E-9F59-7EC83A19C166}" type="presParOf" srcId="{95DAB94C-64E0-944D-B0FA-DBEEE0A81BC8}" destId="{824DA0F3-A636-3B4D-B917-E9EBFF953154}" srcOrd="0" destOrd="0" presId="urn:microsoft.com/office/officeart/2005/8/layout/orgChart1"/>
    <dgm:cxn modelId="{8DD0A239-4E81-4A4B-AB8E-24587C8414FB}" type="presParOf" srcId="{95DAB94C-64E0-944D-B0FA-DBEEE0A81BC8}" destId="{53958514-0349-2444-A8C6-84F9D892EC66}" srcOrd="1" destOrd="0" presId="urn:microsoft.com/office/officeart/2005/8/layout/orgChart1"/>
    <dgm:cxn modelId="{71658C06-A0B0-4344-B02F-F456DD928188}" type="presParOf" srcId="{56F92FF9-CF5A-564E-8E83-B4BA3A2541E4}" destId="{E453343D-4A8C-6243-B027-63E7EE7CE7A5}" srcOrd="1" destOrd="0" presId="urn:microsoft.com/office/officeart/2005/8/layout/orgChart1"/>
    <dgm:cxn modelId="{03C22D24-B82E-7A4F-AACB-03DA95BC7A6C}" type="presParOf" srcId="{56F92FF9-CF5A-564E-8E83-B4BA3A2541E4}" destId="{49AFCCAB-3B9A-0845-BB78-DF1E709B2658}" srcOrd="2" destOrd="0" presId="urn:microsoft.com/office/officeart/2005/8/layout/orgChart1"/>
    <dgm:cxn modelId="{B122CFD4-3EFD-C34D-A5B5-3E4268C2125D}" type="presParOf" srcId="{027E82DB-7674-0B45-B08F-28F276488E98}" destId="{952DA64F-4B89-6C4F-80FE-E798B6FC0DD4}" srcOrd="2" destOrd="0" presId="urn:microsoft.com/office/officeart/2005/8/layout/orgChart1"/>
    <dgm:cxn modelId="{69AF1734-FAFD-F144-83C1-1491DD321F41}" type="presParOf" srcId="{027E82DB-7674-0B45-B08F-28F276488E98}" destId="{BD1609E5-0BCD-3749-B5E6-3F2254186833}" srcOrd="3" destOrd="0" presId="urn:microsoft.com/office/officeart/2005/8/layout/orgChart1"/>
    <dgm:cxn modelId="{4FD9E27E-75B3-974D-9069-167F5C518A01}" type="presParOf" srcId="{BD1609E5-0BCD-3749-B5E6-3F2254186833}" destId="{218B3E37-FAE8-2B41-BBBF-B73EB4B48CC3}" srcOrd="0" destOrd="0" presId="urn:microsoft.com/office/officeart/2005/8/layout/orgChart1"/>
    <dgm:cxn modelId="{447452F9-A2C9-DE4F-B368-948F310AC430}" type="presParOf" srcId="{218B3E37-FAE8-2B41-BBBF-B73EB4B48CC3}" destId="{209CBE54-53F9-B04F-9A0D-577FEC670AE8}" srcOrd="0" destOrd="0" presId="urn:microsoft.com/office/officeart/2005/8/layout/orgChart1"/>
    <dgm:cxn modelId="{C93032E6-FAEB-AD49-A0C2-2FFC62B51B26}" type="presParOf" srcId="{218B3E37-FAE8-2B41-BBBF-B73EB4B48CC3}" destId="{CE982F3D-D7E8-3E4B-A805-5C6F716591C0}" srcOrd="1" destOrd="0" presId="urn:microsoft.com/office/officeart/2005/8/layout/orgChart1"/>
    <dgm:cxn modelId="{85E9A8FF-1FC1-EF44-8269-0459A6310BC5}" type="presParOf" srcId="{BD1609E5-0BCD-3749-B5E6-3F2254186833}" destId="{05C9FA6F-09F0-CB41-AD9E-2A05CB6993FF}" srcOrd="1" destOrd="0" presId="urn:microsoft.com/office/officeart/2005/8/layout/orgChart1"/>
    <dgm:cxn modelId="{7B96DDAE-630D-144B-BF71-DBF76FC7EEFA}" type="presParOf" srcId="{BD1609E5-0BCD-3749-B5E6-3F2254186833}" destId="{D95ECF3F-AB3C-3C41-8416-A08B7D9BEDB6}" srcOrd="2" destOrd="0" presId="urn:microsoft.com/office/officeart/2005/8/layout/orgChart1"/>
    <dgm:cxn modelId="{CAB50A4A-2587-BC49-BCF1-51B6C353FCE6}" type="presParOf" srcId="{315B8390-6BF8-7D48-BF6F-848B9AC63AA7}" destId="{B84F34A9-B4C8-B247-93E3-D115F08EEC7D}" srcOrd="2" destOrd="0" presId="urn:microsoft.com/office/officeart/2005/8/layout/orgChart1"/>
    <dgm:cxn modelId="{53D21E8A-E046-5A40-9FFF-56EA24C2B5DE}" type="presParOf" srcId="{6205939A-CC16-D948-881A-E428663A43E9}" destId="{772147C1-4E31-E041-8EB1-713827B33E5C}" srcOrd="2" destOrd="0" presId="urn:microsoft.com/office/officeart/2005/8/layout/orgChart1"/>
    <dgm:cxn modelId="{CB305BF0-83EA-1D4D-BBFC-049AAEE79ECF}" type="presParOf" srcId="{6205939A-CC16-D948-881A-E428663A43E9}" destId="{6E203B15-29F9-D74B-AB44-36BB4E17CA65}" srcOrd="3" destOrd="0" presId="urn:microsoft.com/office/officeart/2005/8/layout/orgChart1"/>
    <dgm:cxn modelId="{52A31979-AD98-F343-9C48-8BB7BECDFC38}" type="presParOf" srcId="{6E203B15-29F9-D74B-AB44-36BB4E17CA65}" destId="{F0606072-439D-0746-8AC9-87EEB583F387}" srcOrd="0" destOrd="0" presId="urn:microsoft.com/office/officeart/2005/8/layout/orgChart1"/>
    <dgm:cxn modelId="{B5BC8D30-9849-B44F-91A2-CF2FBD290935}" type="presParOf" srcId="{F0606072-439D-0746-8AC9-87EEB583F387}" destId="{66534C91-EA4F-9A4B-AE76-845ACB95B789}" srcOrd="0" destOrd="0" presId="urn:microsoft.com/office/officeart/2005/8/layout/orgChart1"/>
    <dgm:cxn modelId="{CBB3778D-FC1E-224C-B4C0-9E990592888D}" type="presParOf" srcId="{F0606072-439D-0746-8AC9-87EEB583F387}" destId="{B08C9F5D-F105-E84E-8F98-933E0F482F72}" srcOrd="1" destOrd="0" presId="urn:microsoft.com/office/officeart/2005/8/layout/orgChart1"/>
    <dgm:cxn modelId="{B8C043EF-2D6E-0C40-B2BA-F4B3B3A66770}" type="presParOf" srcId="{6E203B15-29F9-D74B-AB44-36BB4E17CA65}" destId="{06619318-7541-2F48-B772-B1140014B17E}" srcOrd="1" destOrd="0" presId="urn:microsoft.com/office/officeart/2005/8/layout/orgChart1"/>
    <dgm:cxn modelId="{C544E6D3-28AB-4545-97B1-5ECAE7B99EC7}" type="presParOf" srcId="{06619318-7541-2F48-B772-B1140014B17E}" destId="{68D4C932-66BD-7F48-ACFF-E3987B62C601}" srcOrd="0" destOrd="0" presId="urn:microsoft.com/office/officeart/2005/8/layout/orgChart1"/>
    <dgm:cxn modelId="{0B578415-EED5-5344-B86C-CE97A41416AB}" type="presParOf" srcId="{06619318-7541-2F48-B772-B1140014B17E}" destId="{94291E97-7A65-2749-B439-55838D48026A}" srcOrd="1" destOrd="0" presId="urn:microsoft.com/office/officeart/2005/8/layout/orgChart1"/>
    <dgm:cxn modelId="{D0472455-212B-D14E-9C71-26B61B2E6ED2}" type="presParOf" srcId="{94291E97-7A65-2749-B439-55838D48026A}" destId="{6BB7C300-6745-B040-91CF-C494746A33BD}" srcOrd="0" destOrd="0" presId="urn:microsoft.com/office/officeart/2005/8/layout/orgChart1"/>
    <dgm:cxn modelId="{502B7268-F835-4C43-BACD-B963650997C7}" type="presParOf" srcId="{6BB7C300-6745-B040-91CF-C494746A33BD}" destId="{05A27074-CC1F-604B-9D72-398EE9C19CF4}" srcOrd="0" destOrd="0" presId="urn:microsoft.com/office/officeart/2005/8/layout/orgChart1"/>
    <dgm:cxn modelId="{3B692E3D-D39B-064B-B9CD-B78721793CC2}" type="presParOf" srcId="{6BB7C300-6745-B040-91CF-C494746A33BD}" destId="{98918A0D-381C-F448-960D-476EC8112A96}" srcOrd="1" destOrd="0" presId="urn:microsoft.com/office/officeart/2005/8/layout/orgChart1"/>
    <dgm:cxn modelId="{B93B443C-0232-FE4B-9D76-1C01674DE205}" type="presParOf" srcId="{94291E97-7A65-2749-B439-55838D48026A}" destId="{DF0BDCD6-3EC3-9F45-9C15-61EA1D23BF62}" srcOrd="1" destOrd="0" presId="urn:microsoft.com/office/officeart/2005/8/layout/orgChart1"/>
    <dgm:cxn modelId="{A10556A3-02AB-B147-9E4E-2D7AA96F8071}" type="presParOf" srcId="{94291E97-7A65-2749-B439-55838D48026A}" destId="{5049CC33-316E-164B-A0CE-142AFE471C8C}" srcOrd="2" destOrd="0" presId="urn:microsoft.com/office/officeart/2005/8/layout/orgChart1"/>
    <dgm:cxn modelId="{294F0058-B85F-5542-AC74-42AA2797711A}" type="presParOf" srcId="{06619318-7541-2F48-B772-B1140014B17E}" destId="{993CAFF3-28D9-4749-A46C-53AE7BE15617}" srcOrd="2" destOrd="0" presId="urn:microsoft.com/office/officeart/2005/8/layout/orgChart1"/>
    <dgm:cxn modelId="{3E12F3DC-F95D-0241-A76B-4465D5CEAA71}" type="presParOf" srcId="{06619318-7541-2F48-B772-B1140014B17E}" destId="{DDD3107F-7646-4B41-924A-465C2D9E1E67}" srcOrd="3" destOrd="0" presId="urn:microsoft.com/office/officeart/2005/8/layout/orgChart1"/>
    <dgm:cxn modelId="{458B6AEA-2DA7-044E-9A19-36FA8E501BEC}" type="presParOf" srcId="{DDD3107F-7646-4B41-924A-465C2D9E1E67}" destId="{2678C47A-8D57-4449-A1EE-A4B10AA3BE9A}" srcOrd="0" destOrd="0" presId="urn:microsoft.com/office/officeart/2005/8/layout/orgChart1"/>
    <dgm:cxn modelId="{A5F86BB9-50C6-A249-A261-B06CFCC058FE}" type="presParOf" srcId="{2678C47A-8D57-4449-A1EE-A4B10AA3BE9A}" destId="{70649325-7B3B-F749-8133-448F135C51E0}" srcOrd="0" destOrd="0" presId="urn:microsoft.com/office/officeart/2005/8/layout/orgChart1"/>
    <dgm:cxn modelId="{3E642123-1ED6-7249-A8EB-728B8FCB3F12}" type="presParOf" srcId="{2678C47A-8D57-4449-A1EE-A4B10AA3BE9A}" destId="{999F5392-DC8F-644E-86E0-29D088436F6E}" srcOrd="1" destOrd="0" presId="urn:microsoft.com/office/officeart/2005/8/layout/orgChart1"/>
    <dgm:cxn modelId="{A221827B-EDA4-2A47-A60F-635CB6F99090}" type="presParOf" srcId="{DDD3107F-7646-4B41-924A-465C2D9E1E67}" destId="{E2135C4A-159F-014D-A23F-474EE1F8E591}" srcOrd="1" destOrd="0" presId="urn:microsoft.com/office/officeart/2005/8/layout/orgChart1"/>
    <dgm:cxn modelId="{9639B5C6-82D2-2B4B-81F4-6DF43DADF5F4}" type="presParOf" srcId="{DDD3107F-7646-4B41-924A-465C2D9E1E67}" destId="{7E6323C9-B3FD-8C45-8907-D3702F46CF91}" srcOrd="2" destOrd="0" presId="urn:microsoft.com/office/officeart/2005/8/layout/orgChart1"/>
    <dgm:cxn modelId="{2F5DE95C-2F5C-AB4D-A993-8537BA7B5049}" type="presParOf" srcId="{6E203B15-29F9-D74B-AB44-36BB4E17CA65}" destId="{CE18E24A-07DF-B44F-ACCE-5A8D4BFE728F}" srcOrd="2" destOrd="0" presId="urn:microsoft.com/office/officeart/2005/8/layout/orgChart1"/>
    <dgm:cxn modelId="{5C04AC9A-094C-8449-9A4B-E26FB2FE5ECC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>
        <a:ln w="50800">
          <a:solidFill>
            <a:srgbClr val="C00000"/>
          </a:solidFill>
        </a:ln>
      </dgm:spPr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19E92E31-CEEA-ED4C-A66D-078EA55C4D71}" type="presOf" srcId="{45D65480-2405-8A43-88DF-D02F6168975C}" destId="{98918A0D-381C-F448-960D-476EC8112A96}" srcOrd="1" destOrd="0" presId="urn:microsoft.com/office/officeart/2005/8/layout/orgChart1"/>
    <dgm:cxn modelId="{5D2A5B4D-6175-7A40-8128-8213E5027E96}" type="presOf" srcId="{1DCDB5BF-855A-9A4B-8212-277632636886}" destId="{4288E5EB-2AA3-8248-8F84-7571711BFA09}" srcOrd="1" destOrd="0" presId="urn:microsoft.com/office/officeart/2005/8/layout/orgChart1"/>
    <dgm:cxn modelId="{49FCC880-DBA8-4749-94DA-1EB35F7BA7F5}" type="presOf" srcId="{45D65480-2405-8A43-88DF-D02F6168975C}" destId="{05A27074-CC1F-604B-9D72-398EE9C19CF4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519C6964-EDED-CB42-A908-358427707109}" type="presOf" srcId="{03ACDF35-FB33-ED4A-A089-8210FE206845}" destId="{CA965337-1F40-6346-B475-255F0E0803E3}" srcOrd="1" destOrd="0" presId="urn:microsoft.com/office/officeart/2005/8/layout/orgChart1"/>
    <dgm:cxn modelId="{A34B84D5-C3DD-1340-9054-94BD0EEE7DF0}" type="presOf" srcId="{95185FF7-959D-F04E-A7D1-AD1E8CD549B0}" destId="{53958514-0349-2444-A8C6-84F9D892EC66}" srcOrd="1" destOrd="0" presId="urn:microsoft.com/office/officeart/2005/8/layout/orgChart1"/>
    <dgm:cxn modelId="{69275630-BA9B-E542-A3B9-2A638F88C076}" type="presOf" srcId="{3C794628-AFD4-4046-A8FD-84CC84EB98F7}" destId="{ED29C6D6-80EA-5A46-868C-446E33B3CD6A}" srcOrd="0" destOrd="0" presId="urn:microsoft.com/office/officeart/2005/8/layout/orgChart1"/>
    <dgm:cxn modelId="{70C3488B-96D6-4A41-BAE4-8B30EBFE77AF}" type="presOf" srcId="{1DCDB5BF-855A-9A4B-8212-277632636886}" destId="{EA631B66-EFFD-C544-8025-7BCC690762BF}" srcOrd="0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D35E47E2-0A6D-094E-AFF3-493112B0319E}" type="presOf" srcId="{2E456AC4-D646-3B4B-B91F-E69118BD8773}" destId="{55191757-0638-7743-96EA-1CCAED842B7D}" srcOrd="0" destOrd="0" presId="urn:microsoft.com/office/officeart/2005/8/layout/orgChart1"/>
    <dgm:cxn modelId="{C7C6C5E0-31C4-BA42-BAC6-D83EF0F4490F}" type="presOf" srcId="{D7466E5D-A88C-174C-9EFA-300FA547EF6F}" destId="{772147C1-4E31-E041-8EB1-713827B33E5C}" srcOrd="0" destOrd="0" presId="urn:microsoft.com/office/officeart/2005/8/layout/orgChart1"/>
    <dgm:cxn modelId="{B917480E-C864-5144-9B82-BB1C341E731F}" type="presOf" srcId="{95185FF7-959D-F04E-A7D1-AD1E8CD549B0}" destId="{824DA0F3-A636-3B4D-B917-E9EBFF953154}" srcOrd="0" destOrd="0" presId="urn:microsoft.com/office/officeart/2005/8/layout/orgChart1"/>
    <dgm:cxn modelId="{2E9EFE87-37F3-FC4B-9792-C503633B6C7D}" type="presOf" srcId="{6B20E439-7E9F-6841-B114-DC2C9EB23DB0}" destId="{B08C9F5D-F105-E84E-8F98-933E0F482F72}" srcOrd="1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5A29A5D6-358B-4041-9729-4B11891B153A}" type="presOf" srcId="{C7BDED04-55D9-834E-B8BC-F51181CF3FBC}" destId="{209CBE54-53F9-B04F-9A0D-577FEC670AE8}" srcOrd="0" destOrd="0" presId="urn:microsoft.com/office/officeart/2005/8/layout/orgChart1"/>
    <dgm:cxn modelId="{B845B3F2-6A5B-DE4F-9B30-A6D7D4DDBB02}" type="presOf" srcId="{977D936C-F8CA-1944-8C6D-F43CC1A0DE83}" destId="{70649325-7B3B-F749-8133-448F135C51E0}" srcOrd="0" destOrd="0" presId="urn:microsoft.com/office/officeart/2005/8/layout/orgChart1"/>
    <dgm:cxn modelId="{FD137AA7-AA92-8143-8879-DD3EF0B0E42E}" type="presOf" srcId="{6B20E439-7E9F-6841-B114-DC2C9EB23DB0}" destId="{66534C91-EA4F-9A4B-AE76-845ACB95B789}" srcOrd="0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04A280E5-B1EE-A741-88A1-716D712FFDE0}" type="presOf" srcId="{C7BDED04-55D9-834E-B8BC-F51181CF3FBC}" destId="{CE982F3D-D7E8-3E4B-A805-5C6F716591C0}" srcOrd="1" destOrd="0" presId="urn:microsoft.com/office/officeart/2005/8/layout/orgChart1"/>
    <dgm:cxn modelId="{3B1A8E10-367E-D44D-903B-852B5DF868A7}" type="presOf" srcId="{F454A11A-C543-2141-9702-DE42485FC696}" destId="{68D4C932-66BD-7F48-ACFF-E3987B62C601}" srcOrd="0" destOrd="0" presId="urn:microsoft.com/office/officeart/2005/8/layout/orgChart1"/>
    <dgm:cxn modelId="{B5E64D27-0AC8-044B-A189-AC4EB82F7E0E}" type="presOf" srcId="{03ACDF35-FB33-ED4A-A089-8210FE206845}" destId="{96ACB466-A960-594F-BF90-1E2639BDA9EF}" srcOrd="0" destOrd="0" presId="urn:microsoft.com/office/officeart/2005/8/layout/orgChart1"/>
    <dgm:cxn modelId="{2C9E0355-D2CB-174B-AB89-2D91E8336351}" type="presOf" srcId="{DAB076FC-97D5-9F44-B953-B4CA5F6651A3}" destId="{993CAFF3-28D9-4749-A46C-53AE7BE15617}" srcOrd="0" destOrd="0" presId="urn:microsoft.com/office/officeart/2005/8/layout/orgChart1"/>
    <dgm:cxn modelId="{480342C9-8D43-3748-9966-DDA6B9BE38EB}" type="presOf" srcId="{14B2F7A3-A222-EF4C-92D9-461A014F1994}" destId="{952DA64F-4B89-6C4F-80FE-E798B6FC0DD4}" srcOrd="0" destOrd="0" presId="urn:microsoft.com/office/officeart/2005/8/layout/orgChart1"/>
    <dgm:cxn modelId="{0FF3F822-9B09-0948-A841-187C8810A02D}" type="presOf" srcId="{977D936C-F8CA-1944-8C6D-F43CC1A0DE83}" destId="{999F5392-DC8F-644E-86E0-29D088436F6E}" srcOrd="1" destOrd="0" presId="urn:microsoft.com/office/officeart/2005/8/layout/orgChart1"/>
    <dgm:cxn modelId="{1DDB1F98-E43E-FB43-9111-3842140C1E80}" type="presOf" srcId="{B3006414-927D-D640-8002-8F02528F0C87}" destId="{ABC774C0-2F92-BC41-90A3-CCA9AB6C3490}" srcOrd="0" destOrd="0" presId="urn:microsoft.com/office/officeart/2005/8/layout/orgChart1"/>
    <dgm:cxn modelId="{944AFCC5-F5B4-7F49-AAB6-A625EA3376C0}" type="presParOf" srcId="{ED29C6D6-80EA-5A46-868C-446E33B3CD6A}" destId="{EAF0321F-0BB0-2C4A-AE36-D0B224871A4F}" srcOrd="0" destOrd="0" presId="urn:microsoft.com/office/officeart/2005/8/layout/orgChart1"/>
    <dgm:cxn modelId="{F13745B7-682D-0248-B4F3-85EDA6D7BC6B}" type="presParOf" srcId="{EAF0321F-0BB0-2C4A-AE36-D0B224871A4F}" destId="{30D24FAF-2168-394C-9ADB-50890BD4270B}" srcOrd="0" destOrd="0" presId="urn:microsoft.com/office/officeart/2005/8/layout/orgChart1"/>
    <dgm:cxn modelId="{936C4A56-F9CB-1C4F-B4DF-5378290CB410}" type="presParOf" srcId="{30D24FAF-2168-394C-9ADB-50890BD4270B}" destId="{96ACB466-A960-594F-BF90-1E2639BDA9EF}" srcOrd="0" destOrd="0" presId="urn:microsoft.com/office/officeart/2005/8/layout/orgChart1"/>
    <dgm:cxn modelId="{4B322A61-6F4C-484D-B384-376C966827E0}" type="presParOf" srcId="{30D24FAF-2168-394C-9ADB-50890BD4270B}" destId="{CA965337-1F40-6346-B475-255F0E0803E3}" srcOrd="1" destOrd="0" presId="urn:microsoft.com/office/officeart/2005/8/layout/orgChart1"/>
    <dgm:cxn modelId="{013E2D55-ABF2-4A42-AB8E-46B88DF9600E}" type="presParOf" srcId="{EAF0321F-0BB0-2C4A-AE36-D0B224871A4F}" destId="{6205939A-CC16-D948-881A-E428663A43E9}" srcOrd="1" destOrd="0" presId="urn:microsoft.com/office/officeart/2005/8/layout/orgChart1"/>
    <dgm:cxn modelId="{C6599016-1C5A-7C44-AA65-50043DAAB886}" type="presParOf" srcId="{6205939A-CC16-D948-881A-E428663A43E9}" destId="{ABC774C0-2F92-BC41-90A3-CCA9AB6C3490}" srcOrd="0" destOrd="0" presId="urn:microsoft.com/office/officeart/2005/8/layout/orgChart1"/>
    <dgm:cxn modelId="{D061EBFC-E47B-8743-B57B-20FF06E9AC56}" type="presParOf" srcId="{6205939A-CC16-D948-881A-E428663A43E9}" destId="{315B8390-6BF8-7D48-BF6F-848B9AC63AA7}" srcOrd="1" destOrd="0" presId="urn:microsoft.com/office/officeart/2005/8/layout/orgChart1"/>
    <dgm:cxn modelId="{79994921-BB83-2241-A5A8-6E40C0EEE404}" type="presParOf" srcId="{315B8390-6BF8-7D48-BF6F-848B9AC63AA7}" destId="{39D5337C-A1A3-1F40-A720-F78665182C39}" srcOrd="0" destOrd="0" presId="urn:microsoft.com/office/officeart/2005/8/layout/orgChart1"/>
    <dgm:cxn modelId="{6F63376F-22B2-8B4D-A51E-72C191CD8D25}" type="presParOf" srcId="{39D5337C-A1A3-1F40-A720-F78665182C39}" destId="{EA631B66-EFFD-C544-8025-7BCC690762BF}" srcOrd="0" destOrd="0" presId="urn:microsoft.com/office/officeart/2005/8/layout/orgChart1"/>
    <dgm:cxn modelId="{248653BA-A171-5140-9F16-58E409F922C5}" type="presParOf" srcId="{39D5337C-A1A3-1F40-A720-F78665182C39}" destId="{4288E5EB-2AA3-8248-8F84-7571711BFA09}" srcOrd="1" destOrd="0" presId="urn:microsoft.com/office/officeart/2005/8/layout/orgChart1"/>
    <dgm:cxn modelId="{FA04DCF6-B544-D845-BC30-A21A1F3BC42B}" type="presParOf" srcId="{315B8390-6BF8-7D48-BF6F-848B9AC63AA7}" destId="{027E82DB-7674-0B45-B08F-28F276488E98}" srcOrd="1" destOrd="0" presId="urn:microsoft.com/office/officeart/2005/8/layout/orgChart1"/>
    <dgm:cxn modelId="{24F6BD0D-E9CC-F146-BA26-3DF1C687E076}" type="presParOf" srcId="{027E82DB-7674-0B45-B08F-28F276488E98}" destId="{55191757-0638-7743-96EA-1CCAED842B7D}" srcOrd="0" destOrd="0" presId="urn:microsoft.com/office/officeart/2005/8/layout/orgChart1"/>
    <dgm:cxn modelId="{78E36518-DE99-B44D-B94A-57CDBEFABD40}" type="presParOf" srcId="{027E82DB-7674-0B45-B08F-28F276488E98}" destId="{56F92FF9-CF5A-564E-8E83-B4BA3A2541E4}" srcOrd="1" destOrd="0" presId="urn:microsoft.com/office/officeart/2005/8/layout/orgChart1"/>
    <dgm:cxn modelId="{74D972C7-7E4D-5D4E-8AFD-3FBB3177CE48}" type="presParOf" srcId="{56F92FF9-CF5A-564E-8E83-B4BA3A2541E4}" destId="{95DAB94C-64E0-944D-B0FA-DBEEE0A81BC8}" srcOrd="0" destOrd="0" presId="urn:microsoft.com/office/officeart/2005/8/layout/orgChart1"/>
    <dgm:cxn modelId="{4959C0BA-9152-A04C-BA02-06B8029E3644}" type="presParOf" srcId="{95DAB94C-64E0-944D-B0FA-DBEEE0A81BC8}" destId="{824DA0F3-A636-3B4D-B917-E9EBFF953154}" srcOrd="0" destOrd="0" presId="urn:microsoft.com/office/officeart/2005/8/layout/orgChart1"/>
    <dgm:cxn modelId="{5DC86C1F-5A02-BD4E-992F-5D08634C8C66}" type="presParOf" srcId="{95DAB94C-64E0-944D-B0FA-DBEEE0A81BC8}" destId="{53958514-0349-2444-A8C6-84F9D892EC66}" srcOrd="1" destOrd="0" presId="urn:microsoft.com/office/officeart/2005/8/layout/orgChart1"/>
    <dgm:cxn modelId="{5EFACFF3-3561-8441-A7A0-C9347AFF1235}" type="presParOf" srcId="{56F92FF9-CF5A-564E-8E83-B4BA3A2541E4}" destId="{E453343D-4A8C-6243-B027-63E7EE7CE7A5}" srcOrd="1" destOrd="0" presId="urn:microsoft.com/office/officeart/2005/8/layout/orgChart1"/>
    <dgm:cxn modelId="{382013BD-7936-BA49-B317-06CF6FBA4878}" type="presParOf" srcId="{56F92FF9-CF5A-564E-8E83-B4BA3A2541E4}" destId="{49AFCCAB-3B9A-0845-BB78-DF1E709B2658}" srcOrd="2" destOrd="0" presId="urn:microsoft.com/office/officeart/2005/8/layout/orgChart1"/>
    <dgm:cxn modelId="{2B92E575-DABC-6D41-8F7C-EF66DBC77017}" type="presParOf" srcId="{027E82DB-7674-0B45-B08F-28F276488E98}" destId="{952DA64F-4B89-6C4F-80FE-E798B6FC0DD4}" srcOrd="2" destOrd="0" presId="urn:microsoft.com/office/officeart/2005/8/layout/orgChart1"/>
    <dgm:cxn modelId="{85109701-9549-D342-BE30-9D1A0B72AEB7}" type="presParOf" srcId="{027E82DB-7674-0B45-B08F-28F276488E98}" destId="{BD1609E5-0BCD-3749-B5E6-3F2254186833}" srcOrd="3" destOrd="0" presId="urn:microsoft.com/office/officeart/2005/8/layout/orgChart1"/>
    <dgm:cxn modelId="{41761262-8777-0C4C-A00A-E6739410B2AC}" type="presParOf" srcId="{BD1609E5-0BCD-3749-B5E6-3F2254186833}" destId="{218B3E37-FAE8-2B41-BBBF-B73EB4B48CC3}" srcOrd="0" destOrd="0" presId="urn:microsoft.com/office/officeart/2005/8/layout/orgChart1"/>
    <dgm:cxn modelId="{04C6FBA8-AB76-5449-8849-64A82FD0D833}" type="presParOf" srcId="{218B3E37-FAE8-2B41-BBBF-B73EB4B48CC3}" destId="{209CBE54-53F9-B04F-9A0D-577FEC670AE8}" srcOrd="0" destOrd="0" presId="urn:microsoft.com/office/officeart/2005/8/layout/orgChart1"/>
    <dgm:cxn modelId="{B65598BF-FED7-9D4A-A5AE-6E4BEE2576DD}" type="presParOf" srcId="{218B3E37-FAE8-2B41-BBBF-B73EB4B48CC3}" destId="{CE982F3D-D7E8-3E4B-A805-5C6F716591C0}" srcOrd="1" destOrd="0" presId="urn:microsoft.com/office/officeart/2005/8/layout/orgChart1"/>
    <dgm:cxn modelId="{056C7C54-9510-C644-B89A-8B9879D7FD9E}" type="presParOf" srcId="{BD1609E5-0BCD-3749-B5E6-3F2254186833}" destId="{05C9FA6F-09F0-CB41-AD9E-2A05CB6993FF}" srcOrd="1" destOrd="0" presId="urn:microsoft.com/office/officeart/2005/8/layout/orgChart1"/>
    <dgm:cxn modelId="{689BED69-974F-0B4C-8488-BEF26F23CE11}" type="presParOf" srcId="{BD1609E5-0BCD-3749-B5E6-3F2254186833}" destId="{D95ECF3F-AB3C-3C41-8416-A08B7D9BEDB6}" srcOrd="2" destOrd="0" presId="urn:microsoft.com/office/officeart/2005/8/layout/orgChart1"/>
    <dgm:cxn modelId="{31D986AD-B4DC-A44A-A6F5-E9562B7D7BE1}" type="presParOf" srcId="{315B8390-6BF8-7D48-BF6F-848B9AC63AA7}" destId="{B84F34A9-B4C8-B247-93E3-D115F08EEC7D}" srcOrd="2" destOrd="0" presId="urn:microsoft.com/office/officeart/2005/8/layout/orgChart1"/>
    <dgm:cxn modelId="{2F24C966-B11C-B344-977D-4E7C685B8020}" type="presParOf" srcId="{6205939A-CC16-D948-881A-E428663A43E9}" destId="{772147C1-4E31-E041-8EB1-713827B33E5C}" srcOrd="2" destOrd="0" presId="urn:microsoft.com/office/officeart/2005/8/layout/orgChart1"/>
    <dgm:cxn modelId="{652F83AA-2FDC-834C-AB16-280DBAACD50D}" type="presParOf" srcId="{6205939A-CC16-D948-881A-E428663A43E9}" destId="{6E203B15-29F9-D74B-AB44-36BB4E17CA65}" srcOrd="3" destOrd="0" presId="urn:microsoft.com/office/officeart/2005/8/layout/orgChart1"/>
    <dgm:cxn modelId="{CF0FA443-8A51-FA4D-9DAB-889FF22DE661}" type="presParOf" srcId="{6E203B15-29F9-D74B-AB44-36BB4E17CA65}" destId="{F0606072-439D-0746-8AC9-87EEB583F387}" srcOrd="0" destOrd="0" presId="urn:microsoft.com/office/officeart/2005/8/layout/orgChart1"/>
    <dgm:cxn modelId="{C3DBED68-5CAF-CF49-8DA0-A769539C9525}" type="presParOf" srcId="{F0606072-439D-0746-8AC9-87EEB583F387}" destId="{66534C91-EA4F-9A4B-AE76-845ACB95B789}" srcOrd="0" destOrd="0" presId="urn:microsoft.com/office/officeart/2005/8/layout/orgChart1"/>
    <dgm:cxn modelId="{15C98BA8-2B3A-2E43-A066-09158096D6E1}" type="presParOf" srcId="{F0606072-439D-0746-8AC9-87EEB583F387}" destId="{B08C9F5D-F105-E84E-8F98-933E0F482F72}" srcOrd="1" destOrd="0" presId="urn:microsoft.com/office/officeart/2005/8/layout/orgChart1"/>
    <dgm:cxn modelId="{BA964FC3-F4A4-3E45-9FF5-6584ACBC0014}" type="presParOf" srcId="{6E203B15-29F9-D74B-AB44-36BB4E17CA65}" destId="{06619318-7541-2F48-B772-B1140014B17E}" srcOrd="1" destOrd="0" presId="urn:microsoft.com/office/officeart/2005/8/layout/orgChart1"/>
    <dgm:cxn modelId="{84FE69BF-91FD-B241-917D-43478A32E882}" type="presParOf" srcId="{06619318-7541-2F48-B772-B1140014B17E}" destId="{68D4C932-66BD-7F48-ACFF-E3987B62C601}" srcOrd="0" destOrd="0" presId="urn:microsoft.com/office/officeart/2005/8/layout/orgChart1"/>
    <dgm:cxn modelId="{8DC26D42-82D1-AD49-AA15-2132F863ADA1}" type="presParOf" srcId="{06619318-7541-2F48-B772-B1140014B17E}" destId="{94291E97-7A65-2749-B439-55838D48026A}" srcOrd="1" destOrd="0" presId="urn:microsoft.com/office/officeart/2005/8/layout/orgChart1"/>
    <dgm:cxn modelId="{494571F3-A83F-1D43-9913-BF3CA5C1336E}" type="presParOf" srcId="{94291E97-7A65-2749-B439-55838D48026A}" destId="{6BB7C300-6745-B040-91CF-C494746A33BD}" srcOrd="0" destOrd="0" presId="urn:microsoft.com/office/officeart/2005/8/layout/orgChart1"/>
    <dgm:cxn modelId="{BBE919E5-F102-BF43-A9D4-799BBE89EC21}" type="presParOf" srcId="{6BB7C300-6745-B040-91CF-C494746A33BD}" destId="{05A27074-CC1F-604B-9D72-398EE9C19CF4}" srcOrd="0" destOrd="0" presId="urn:microsoft.com/office/officeart/2005/8/layout/orgChart1"/>
    <dgm:cxn modelId="{614E1DB9-619F-0849-B448-90968535294E}" type="presParOf" srcId="{6BB7C300-6745-B040-91CF-C494746A33BD}" destId="{98918A0D-381C-F448-960D-476EC8112A96}" srcOrd="1" destOrd="0" presId="urn:microsoft.com/office/officeart/2005/8/layout/orgChart1"/>
    <dgm:cxn modelId="{C47A5D6C-BF90-3E43-A177-E538307177B9}" type="presParOf" srcId="{94291E97-7A65-2749-B439-55838D48026A}" destId="{DF0BDCD6-3EC3-9F45-9C15-61EA1D23BF62}" srcOrd="1" destOrd="0" presId="urn:microsoft.com/office/officeart/2005/8/layout/orgChart1"/>
    <dgm:cxn modelId="{892AB1AB-90FA-284C-96CA-1A1B72F02EE1}" type="presParOf" srcId="{94291E97-7A65-2749-B439-55838D48026A}" destId="{5049CC33-316E-164B-A0CE-142AFE471C8C}" srcOrd="2" destOrd="0" presId="urn:microsoft.com/office/officeart/2005/8/layout/orgChart1"/>
    <dgm:cxn modelId="{9EAC8157-A364-A547-B39D-B5928D981E24}" type="presParOf" srcId="{06619318-7541-2F48-B772-B1140014B17E}" destId="{993CAFF3-28D9-4749-A46C-53AE7BE15617}" srcOrd="2" destOrd="0" presId="urn:microsoft.com/office/officeart/2005/8/layout/orgChart1"/>
    <dgm:cxn modelId="{85B5D344-4CA3-D84D-B09B-00ADC3AB946F}" type="presParOf" srcId="{06619318-7541-2F48-B772-B1140014B17E}" destId="{DDD3107F-7646-4B41-924A-465C2D9E1E67}" srcOrd="3" destOrd="0" presId="urn:microsoft.com/office/officeart/2005/8/layout/orgChart1"/>
    <dgm:cxn modelId="{58D7A848-C8E4-6246-A473-BC7E024C4B8A}" type="presParOf" srcId="{DDD3107F-7646-4B41-924A-465C2D9E1E67}" destId="{2678C47A-8D57-4449-A1EE-A4B10AA3BE9A}" srcOrd="0" destOrd="0" presId="urn:microsoft.com/office/officeart/2005/8/layout/orgChart1"/>
    <dgm:cxn modelId="{7DA596B0-41B4-C646-861F-08C6A0CEB0CC}" type="presParOf" srcId="{2678C47A-8D57-4449-A1EE-A4B10AA3BE9A}" destId="{70649325-7B3B-F749-8133-448F135C51E0}" srcOrd="0" destOrd="0" presId="urn:microsoft.com/office/officeart/2005/8/layout/orgChart1"/>
    <dgm:cxn modelId="{7B2D38E6-D982-4C46-A05A-BB6CF9025123}" type="presParOf" srcId="{2678C47A-8D57-4449-A1EE-A4B10AA3BE9A}" destId="{999F5392-DC8F-644E-86E0-29D088436F6E}" srcOrd="1" destOrd="0" presId="urn:microsoft.com/office/officeart/2005/8/layout/orgChart1"/>
    <dgm:cxn modelId="{A5259CF6-390D-A74A-B75B-900978BB6978}" type="presParOf" srcId="{DDD3107F-7646-4B41-924A-465C2D9E1E67}" destId="{E2135C4A-159F-014D-A23F-474EE1F8E591}" srcOrd="1" destOrd="0" presId="urn:microsoft.com/office/officeart/2005/8/layout/orgChart1"/>
    <dgm:cxn modelId="{A78B5AD0-8C29-7441-8400-23AACAE7FF43}" type="presParOf" srcId="{DDD3107F-7646-4B41-924A-465C2D9E1E67}" destId="{7E6323C9-B3FD-8C45-8907-D3702F46CF91}" srcOrd="2" destOrd="0" presId="urn:microsoft.com/office/officeart/2005/8/layout/orgChart1"/>
    <dgm:cxn modelId="{6E014F4E-9A9F-5C4B-9532-B1D7F6E2F7E0}" type="presParOf" srcId="{6E203B15-29F9-D74B-AB44-36BB4E17CA65}" destId="{CE18E24A-07DF-B44F-ACCE-5A8D4BFE728F}" srcOrd="2" destOrd="0" presId="urn:microsoft.com/office/officeart/2005/8/layout/orgChart1"/>
    <dgm:cxn modelId="{9E566ED7-DABD-8F4C-9E75-DB36B89D8744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989E61B0-12C5-5742-BE0F-F5E201C8949B}" type="presOf" srcId="{3C794628-AFD4-4046-A8FD-84CC84EB98F7}" destId="{ED29C6D6-80EA-5A46-868C-446E33B3CD6A}" srcOrd="0" destOrd="0" presId="urn:microsoft.com/office/officeart/2005/8/layout/orgChart1"/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23F9369A-A5A2-3641-A641-7D3C6BED6358}" type="presOf" srcId="{D7466E5D-A88C-174C-9EFA-300FA547EF6F}" destId="{772147C1-4E31-E041-8EB1-713827B33E5C}" srcOrd="0" destOrd="0" presId="urn:microsoft.com/office/officeart/2005/8/layout/orgChart1"/>
    <dgm:cxn modelId="{A71B9555-856B-8E44-968F-9A15970E7E96}" type="presOf" srcId="{B3006414-927D-D640-8002-8F02528F0C87}" destId="{ABC774C0-2F92-BC41-90A3-CCA9AB6C3490}" srcOrd="0" destOrd="0" presId="urn:microsoft.com/office/officeart/2005/8/layout/orgChart1"/>
    <dgm:cxn modelId="{B6F369D7-26BE-4F43-9BBB-8ACE599BAAA3}" type="presOf" srcId="{45D65480-2405-8A43-88DF-D02F6168975C}" destId="{98918A0D-381C-F448-960D-476EC8112A96}" srcOrd="1" destOrd="0" presId="urn:microsoft.com/office/officeart/2005/8/layout/orgChart1"/>
    <dgm:cxn modelId="{3722B3BE-26E5-434A-BDD4-6F811471EBCB}" type="presOf" srcId="{1DCDB5BF-855A-9A4B-8212-277632636886}" destId="{4288E5EB-2AA3-8248-8F84-7571711BFA09}" srcOrd="1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612DFB01-8BD4-A247-A6F7-9C9648D51FB2}" type="presOf" srcId="{6B20E439-7E9F-6841-B114-DC2C9EB23DB0}" destId="{B08C9F5D-F105-E84E-8F98-933E0F482F72}" srcOrd="1" destOrd="0" presId="urn:microsoft.com/office/officeart/2005/8/layout/orgChart1"/>
    <dgm:cxn modelId="{9F416FC0-107A-5941-9C24-DC8AACA9CF0B}" type="presOf" srcId="{1DCDB5BF-855A-9A4B-8212-277632636886}" destId="{EA631B66-EFFD-C544-8025-7BCC690762BF}" srcOrd="0" destOrd="0" presId="urn:microsoft.com/office/officeart/2005/8/layout/orgChart1"/>
    <dgm:cxn modelId="{2446213C-7D39-3D4D-9671-38486FBF898D}" type="presOf" srcId="{03ACDF35-FB33-ED4A-A089-8210FE206845}" destId="{CA965337-1F40-6346-B475-255F0E0803E3}" srcOrd="1" destOrd="0" presId="urn:microsoft.com/office/officeart/2005/8/layout/orgChart1"/>
    <dgm:cxn modelId="{B027E869-4744-6F47-847D-F63526089636}" type="presOf" srcId="{95185FF7-959D-F04E-A7D1-AD1E8CD549B0}" destId="{824DA0F3-A636-3B4D-B917-E9EBFF953154}" srcOrd="0" destOrd="0" presId="urn:microsoft.com/office/officeart/2005/8/layout/orgChart1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869AE96E-F762-D242-BB13-CE388D560CB2}" type="presOf" srcId="{C7BDED04-55D9-834E-B8BC-F51181CF3FBC}" destId="{CE982F3D-D7E8-3E4B-A805-5C6F716591C0}" srcOrd="1" destOrd="0" presId="urn:microsoft.com/office/officeart/2005/8/layout/orgChart1"/>
    <dgm:cxn modelId="{93CCAAE4-9750-DD46-9E06-F8959A6BDEA6}" type="presOf" srcId="{95185FF7-959D-F04E-A7D1-AD1E8CD549B0}" destId="{53958514-0349-2444-A8C6-84F9D892EC66}" srcOrd="1" destOrd="0" presId="urn:microsoft.com/office/officeart/2005/8/layout/orgChart1"/>
    <dgm:cxn modelId="{20B28CC6-D192-CC44-A621-2D39323C4710}" type="presOf" srcId="{DAB076FC-97D5-9F44-B953-B4CA5F6651A3}" destId="{993CAFF3-28D9-4749-A46C-53AE7BE15617}" srcOrd="0" destOrd="0" presId="urn:microsoft.com/office/officeart/2005/8/layout/orgChart1"/>
    <dgm:cxn modelId="{CC85C46C-323B-8B40-84C2-2F928E76BF84}" type="presOf" srcId="{F454A11A-C543-2141-9702-DE42485FC696}" destId="{68D4C932-66BD-7F48-ACFF-E3987B62C601}" srcOrd="0" destOrd="0" presId="urn:microsoft.com/office/officeart/2005/8/layout/orgChart1"/>
    <dgm:cxn modelId="{8B79E547-FCCD-B340-8C6B-82149DCA1ADE}" type="presOf" srcId="{977D936C-F8CA-1944-8C6D-F43CC1A0DE83}" destId="{70649325-7B3B-F749-8133-448F135C51E0}" srcOrd="0" destOrd="0" presId="urn:microsoft.com/office/officeart/2005/8/layout/orgChart1"/>
    <dgm:cxn modelId="{E0EEFE79-7D7C-A14B-8C9E-A4977029E897}" type="presOf" srcId="{03ACDF35-FB33-ED4A-A089-8210FE206845}" destId="{96ACB466-A960-594F-BF90-1E2639BDA9EF}" srcOrd="0" destOrd="0" presId="urn:microsoft.com/office/officeart/2005/8/layout/orgChart1"/>
    <dgm:cxn modelId="{F4399006-DAF4-5048-9717-E64437F54C53}" type="presOf" srcId="{C7BDED04-55D9-834E-B8BC-F51181CF3FBC}" destId="{209CBE54-53F9-B04F-9A0D-577FEC670AE8}" srcOrd="0" destOrd="0" presId="urn:microsoft.com/office/officeart/2005/8/layout/orgChart1"/>
    <dgm:cxn modelId="{5E985AC1-002D-A84F-BCDB-7CF45E43B705}" type="presOf" srcId="{6B20E439-7E9F-6841-B114-DC2C9EB23DB0}" destId="{66534C91-EA4F-9A4B-AE76-845ACB95B789}" srcOrd="0" destOrd="0" presId="urn:microsoft.com/office/officeart/2005/8/layout/orgChart1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EA05E1B-A020-4148-8AF7-81DE0BB43B7E}" type="presOf" srcId="{977D936C-F8CA-1944-8C6D-F43CC1A0DE83}" destId="{999F5392-DC8F-644E-86E0-29D088436F6E}" srcOrd="1" destOrd="0" presId="urn:microsoft.com/office/officeart/2005/8/layout/orgChart1"/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AD51E3E2-5A97-9045-943F-7E8A8B7E34E4}" type="presOf" srcId="{45D65480-2405-8A43-88DF-D02F6168975C}" destId="{05A27074-CC1F-604B-9D72-398EE9C19CF4}" srcOrd="0" destOrd="0" presId="urn:microsoft.com/office/officeart/2005/8/layout/orgChart1"/>
    <dgm:cxn modelId="{45FBFC9C-DABC-B94B-8BE3-96CDEAC0F404}" type="presOf" srcId="{14B2F7A3-A222-EF4C-92D9-461A014F1994}" destId="{952DA64F-4B89-6C4F-80FE-E798B6FC0DD4}" srcOrd="0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C70CD9E5-085C-784F-94B5-F8875D05A451}" type="presOf" srcId="{2E456AC4-D646-3B4B-B91F-E69118BD8773}" destId="{55191757-0638-7743-96EA-1CCAED842B7D}" srcOrd="0" destOrd="0" presId="urn:microsoft.com/office/officeart/2005/8/layout/orgChart1"/>
    <dgm:cxn modelId="{694B1DE8-3958-264F-B0A0-F6429320E1BC}" type="presParOf" srcId="{ED29C6D6-80EA-5A46-868C-446E33B3CD6A}" destId="{EAF0321F-0BB0-2C4A-AE36-D0B224871A4F}" srcOrd="0" destOrd="0" presId="urn:microsoft.com/office/officeart/2005/8/layout/orgChart1"/>
    <dgm:cxn modelId="{2A4C673D-6C76-5040-9893-DC09F8161423}" type="presParOf" srcId="{EAF0321F-0BB0-2C4A-AE36-D0B224871A4F}" destId="{30D24FAF-2168-394C-9ADB-50890BD4270B}" srcOrd="0" destOrd="0" presId="urn:microsoft.com/office/officeart/2005/8/layout/orgChart1"/>
    <dgm:cxn modelId="{A1440E1D-2208-024D-B641-193DA8747121}" type="presParOf" srcId="{30D24FAF-2168-394C-9ADB-50890BD4270B}" destId="{96ACB466-A960-594F-BF90-1E2639BDA9EF}" srcOrd="0" destOrd="0" presId="urn:microsoft.com/office/officeart/2005/8/layout/orgChart1"/>
    <dgm:cxn modelId="{9BF589A0-8C95-DA4F-95A6-C99BD555C9BE}" type="presParOf" srcId="{30D24FAF-2168-394C-9ADB-50890BD4270B}" destId="{CA965337-1F40-6346-B475-255F0E0803E3}" srcOrd="1" destOrd="0" presId="urn:microsoft.com/office/officeart/2005/8/layout/orgChart1"/>
    <dgm:cxn modelId="{6A452413-C103-0A43-B0EE-2B42A251AC2D}" type="presParOf" srcId="{EAF0321F-0BB0-2C4A-AE36-D0B224871A4F}" destId="{6205939A-CC16-D948-881A-E428663A43E9}" srcOrd="1" destOrd="0" presId="urn:microsoft.com/office/officeart/2005/8/layout/orgChart1"/>
    <dgm:cxn modelId="{67A54585-92EA-B849-8AD4-68F5C086A3F3}" type="presParOf" srcId="{6205939A-CC16-D948-881A-E428663A43E9}" destId="{ABC774C0-2F92-BC41-90A3-CCA9AB6C3490}" srcOrd="0" destOrd="0" presId="urn:microsoft.com/office/officeart/2005/8/layout/orgChart1"/>
    <dgm:cxn modelId="{C862D02F-4C05-0C44-9012-7E29AB659C2F}" type="presParOf" srcId="{6205939A-CC16-D948-881A-E428663A43E9}" destId="{315B8390-6BF8-7D48-BF6F-848B9AC63AA7}" srcOrd="1" destOrd="0" presId="urn:microsoft.com/office/officeart/2005/8/layout/orgChart1"/>
    <dgm:cxn modelId="{65644293-AE17-C04D-B66F-2BA289074D3D}" type="presParOf" srcId="{315B8390-6BF8-7D48-BF6F-848B9AC63AA7}" destId="{39D5337C-A1A3-1F40-A720-F78665182C39}" srcOrd="0" destOrd="0" presId="urn:microsoft.com/office/officeart/2005/8/layout/orgChart1"/>
    <dgm:cxn modelId="{6570C8C8-7926-ED42-A7D2-BB62A2F434BA}" type="presParOf" srcId="{39D5337C-A1A3-1F40-A720-F78665182C39}" destId="{EA631B66-EFFD-C544-8025-7BCC690762BF}" srcOrd="0" destOrd="0" presId="urn:microsoft.com/office/officeart/2005/8/layout/orgChart1"/>
    <dgm:cxn modelId="{BE816F93-3AEB-4248-91D5-B1C062F85D5E}" type="presParOf" srcId="{39D5337C-A1A3-1F40-A720-F78665182C39}" destId="{4288E5EB-2AA3-8248-8F84-7571711BFA09}" srcOrd="1" destOrd="0" presId="urn:microsoft.com/office/officeart/2005/8/layout/orgChart1"/>
    <dgm:cxn modelId="{35912116-87BF-6B43-958B-C31A19DDE2AA}" type="presParOf" srcId="{315B8390-6BF8-7D48-BF6F-848B9AC63AA7}" destId="{027E82DB-7674-0B45-B08F-28F276488E98}" srcOrd="1" destOrd="0" presId="urn:microsoft.com/office/officeart/2005/8/layout/orgChart1"/>
    <dgm:cxn modelId="{95F018AD-46FB-EE4B-A36A-8C4950EF7D9E}" type="presParOf" srcId="{027E82DB-7674-0B45-B08F-28F276488E98}" destId="{55191757-0638-7743-96EA-1CCAED842B7D}" srcOrd="0" destOrd="0" presId="urn:microsoft.com/office/officeart/2005/8/layout/orgChart1"/>
    <dgm:cxn modelId="{846E9C66-DD03-5A42-A4DF-C797302E21FA}" type="presParOf" srcId="{027E82DB-7674-0B45-B08F-28F276488E98}" destId="{56F92FF9-CF5A-564E-8E83-B4BA3A2541E4}" srcOrd="1" destOrd="0" presId="urn:microsoft.com/office/officeart/2005/8/layout/orgChart1"/>
    <dgm:cxn modelId="{20B9DCB2-108E-CF4D-B87C-C5987465C2C2}" type="presParOf" srcId="{56F92FF9-CF5A-564E-8E83-B4BA3A2541E4}" destId="{95DAB94C-64E0-944D-B0FA-DBEEE0A81BC8}" srcOrd="0" destOrd="0" presId="urn:microsoft.com/office/officeart/2005/8/layout/orgChart1"/>
    <dgm:cxn modelId="{4FB7F0C8-4C52-7A4E-BD42-219D42C12888}" type="presParOf" srcId="{95DAB94C-64E0-944D-B0FA-DBEEE0A81BC8}" destId="{824DA0F3-A636-3B4D-B917-E9EBFF953154}" srcOrd="0" destOrd="0" presId="urn:microsoft.com/office/officeart/2005/8/layout/orgChart1"/>
    <dgm:cxn modelId="{CE38BA8B-BA82-384E-921F-3DCEF5660522}" type="presParOf" srcId="{95DAB94C-64E0-944D-B0FA-DBEEE0A81BC8}" destId="{53958514-0349-2444-A8C6-84F9D892EC66}" srcOrd="1" destOrd="0" presId="urn:microsoft.com/office/officeart/2005/8/layout/orgChart1"/>
    <dgm:cxn modelId="{17AD92F9-CB5A-1F48-8DF9-CFA3851D5548}" type="presParOf" srcId="{56F92FF9-CF5A-564E-8E83-B4BA3A2541E4}" destId="{E453343D-4A8C-6243-B027-63E7EE7CE7A5}" srcOrd="1" destOrd="0" presId="urn:microsoft.com/office/officeart/2005/8/layout/orgChart1"/>
    <dgm:cxn modelId="{F3DA042E-891A-974E-A868-D484C6C1FBEB}" type="presParOf" srcId="{56F92FF9-CF5A-564E-8E83-B4BA3A2541E4}" destId="{49AFCCAB-3B9A-0845-BB78-DF1E709B2658}" srcOrd="2" destOrd="0" presId="urn:microsoft.com/office/officeart/2005/8/layout/orgChart1"/>
    <dgm:cxn modelId="{B9B77CFD-DFFC-6949-ACCC-E8CE01A24CAF}" type="presParOf" srcId="{027E82DB-7674-0B45-B08F-28F276488E98}" destId="{952DA64F-4B89-6C4F-80FE-E798B6FC0DD4}" srcOrd="2" destOrd="0" presId="urn:microsoft.com/office/officeart/2005/8/layout/orgChart1"/>
    <dgm:cxn modelId="{7CB80CB9-1108-6C47-B7D6-017BE402D231}" type="presParOf" srcId="{027E82DB-7674-0B45-B08F-28F276488E98}" destId="{BD1609E5-0BCD-3749-B5E6-3F2254186833}" srcOrd="3" destOrd="0" presId="urn:microsoft.com/office/officeart/2005/8/layout/orgChart1"/>
    <dgm:cxn modelId="{8BC556F6-6966-F946-9898-D4EDC5A2FCC2}" type="presParOf" srcId="{BD1609E5-0BCD-3749-B5E6-3F2254186833}" destId="{218B3E37-FAE8-2B41-BBBF-B73EB4B48CC3}" srcOrd="0" destOrd="0" presId="urn:microsoft.com/office/officeart/2005/8/layout/orgChart1"/>
    <dgm:cxn modelId="{54F83850-6697-9E4A-A51B-A55622B2E163}" type="presParOf" srcId="{218B3E37-FAE8-2B41-BBBF-B73EB4B48CC3}" destId="{209CBE54-53F9-B04F-9A0D-577FEC670AE8}" srcOrd="0" destOrd="0" presId="urn:microsoft.com/office/officeart/2005/8/layout/orgChart1"/>
    <dgm:cxn modelId="{3B6A448D-C9E7-B541-930C-728630545EEF}" type="presParOf" srcId="{218B3E37-FAE8-2B41-BBBF-B73EB4B48CC3}" destId="{CE982F3D-D7E8-3E4B-A805-5C6F716591C0}" srcOrd="1" destOrd="0" presId="urn:microsoft.com/office/officeart/2005/8/layout/orgChart1"/>
    <dgm:cxn modelId="{612ACC0F-37E8-C14A-9BE1-51F625B53262}" type="presParOf" srcId="{BD1609E5-0BCD-3749-B5E6-3F2254186833}" destId="{05C9FA6F-09F0-CB41-AD9E-2A05CB6993FF}" srcOrd="1" destOrd="0" presId="urn:microsoft.com/office/officeart/2005/8/layout/orgChart1"/>
    <dgm:cxn modelId="{6F281202-A9F2-C94A-8CE3-1609F73D1364}" type="presParOf" srcId="{BD1609E5-0BCD-3749-B5E6-3F2254186833}" destId="{D95ECF3F-AB3C-3C41-8416-A08B7D9BEDB6}" srcOrd="2" destOrd="0" presId="urn:microsoft.com/office/officeart/2005/8/layout/orgChart1"/>
    <dgm:cxn modelId="{55A0A715-836F-264F-9D7B-779C85A4280B}" type="presParOf" srcId="{315B8390-6BF8-7D48-BF6F-848B9AC63AA7}" destId="{B84F34A9-B4C8-B247-93E3-D115F08EEC7D}" srcOrd="2" destOrd="0" presId="urn:microsoft.com/office/officeart/2005/8/layout/orgChart1"/>
    <dgm:cxn modelId="{6968268A-7031-D74E-B912-E6414D5E7F89}" type="presParOf" srcId="{6205939A-CC16-D948-881A-E428663A43E9}" destId="{772147C1-4E31-E041-8EB1-713827B33E5C}" srcOrd="2" destOrd="0" presId="urn:microsoft.com/office/officeart/2005/8/layout/orgChart1"/>
    <dgm:cxn modelId="{058BBBCB-85B5-504E-ADB0-C733B05E734C}" type="presParOf" srcId="{6205939A-CC16-D948-881A-E428663A43E9}" destId="{6E203B15-29F9-D74B-AB44-36BB4E17CA65}" srcOrd="3" destOrd="0" presId="urn:microsoft.com/office/officeart/2005/8/layout/orgChart1"/>
    <dgm:cxn modelId="{1562F788-931D-4D40-9A04-B19F5C706AE1}" type="presParOf" srcId="{6E203B15-29F9-D74B-AB44-36BB4E17CA65}" destId="{F0606072-439D-0746-8AC9-87EEB583F387}" srcOrd="0" destOrd="0" presId="urn:microsoft.com/office/officeart/2005/8/layout/orgChart1"/>
    <dgm:cxn modelId="{DEC98927-506C-8B48-8ACE-347F1BCF8DCF}" type="presParOf" srcId="{F0606072-439D-0746-8AC9-87EEB583F387}" destId="{66534C91-EA4F-9A4B-AE76-845ACB95B789}" srcOrd="0" destOrd="0" presId="urn:microsoft.com/office/officeart/2005/8/layout/orgChart1"/>
    <dgm:cxn modelId="{155A3AA6-063D-5E44-8D18-9DDF4E16E6EB}" type="presParOf" srcId="{F0606072-439D-0746-8AC9-87EEB583F387}" destId="{B08C9F5D-F105-E84E-8F98-933E0F482F72}" srcOrd="1" destOrd="0" presId="urn:microsoft.com/office/officeart/2005/8/layout/orgChart1"/>
    <dgm:cxn modelId="{927E1835-0EEF-EF43-B1CB-A58347C9800F}" type="presParOf" srcId="{6E203B15-29F9-D74B-AB44-36BB4E17CA65}" destId="{06619318-7541-2F48-B772-B1140014B17E}" srcOrd="1" destOrd="0" presId="urn:microsoft.com/office/officeart/2005/8/layout/orgChart1"/>
    <dgm:cxn modelId="{3D2A5C7A-993B-584F-B1B6-A46ADD69CF1B}" type="presParOf" srcId="{06619318-7541-2F48-B772-B1140014B17E}" destId="{68D4C932-66BD-7F48-ACFF-E3987B62C601}" srcOrd="0" destOrd="0" presId="urn:microsoft.com/office/officeart/2005/8/layout/orgChart1"/>
    <dgm:cxn modelId="{86EA894A-815A-AF4A-BADF-C1231E55F1C4}" type="presParOf" srcId="{06619318-7541-2F48-B772-B1140014B17E}" destId="{94291E97-7A65-2749-B439-55838D48026A}" srcOrd="1" destOrd="0" presId="urn:microsoft.com/office/officeart/2005/8/layout/orgChart1"/>
    <dgm:cxn modelId="{E37F2C92-ADB0-C04C-ACCC-DE31F5CA26CA}" type="presParOf" srcId="{94291E97-7A65-2749-B439-55838D48026A}" destId="{6BB7C300-6745-B040-91CF-C494746A33BD}" srcOrd="0" destOrd="0" presId="urn:microsoft.com/office/officeart/2005/8/layout/orgChart1"/>
    <dgm:cxn modelId="{14A7AF25-B872-E94A-A9AD-DF437ECD27BB}" type="presParOf" srcId="{6BB7C300-6745-B040-91CF-C494746A33BD}" destId="{05A27074-CC1F-604B-9D72-398EE9C19CF4}" srcOrd="0" destOrd="0" presId="urn:microsoft.com/office/officeart/2005/8/layout/orgChart1"/>
    <dgm:cxn modelId="{6D71F10B-F7F5-1B44-80EC-DD0D85E9FC46}" type="presParOf" srcId="{6BB7C300-6745-B040-91CF-C494746A33BD}" destId="{98918A0D-381C-F448-960D-476EC8112A96}" srcOrd="1" destOrd="0" presId="urn:microsoft.com/office/officeart/2005/8/layout/orgChart1"/>
    <dgm:cxn modelId="{B57C2612-0F64-FC48-BA8A-7538111D8B56}" type="presParOf" srcId="{94291E97-7A65-2749-B439-55838D48026A}" destId="{DF0BDCD6-3EC3-9F45-9C15-61EA1D23BF62}" srcOrd="1" destOrd="0" presId="urn:microsoft.com/office/officeart/2005/8/layout/orgChart1"/>
    <dgm:cxn modelId="{2F0BE0C3-00C4-8E49-A7EF-2DD461B70F94}" type="presParOf" srcId="{94291E97-7A65-2749-B439-55838D48026A}" destId="{5049CC33-316E-164B-A0CE-142AFE471C8C}" srcOrd="2" destOrd="0" presId="urn:microsoft.com/office/officeart/2005/8/layout/orgChart1"/>
    <dgm:cxn modelId="{000FDFF5-3DC4-2442-91DD-B83AAA5BD4B4}" type="presParOf" srcId="{06619318-7541-2F48-B772-B1140014B17E}" destId="{993CAFF3-28D9-4749-A46C-53AE7BE15617}" srcOrd="2" destOrd="0" presId="urn:microsoft.com/office/officeart/2005/8/layout/orgChart1"/>
    <dgm:cxn modelId="{B4D44ED5-09F3-554D-8522-49E712DD99CF}" type="presParOf" srcId="{06619318-7541-2F48-B772-B1140014B17E}" destId="{DDD3107F-7646-4B41-924A-465C2D9E1E67}" srcOrd="3" destOrd="0" presId="urn:microsoft.com/office/officeart/2005/8/layout/orgChart1"/>
    <dgm:cxn modelId="{75F3BB0A-72B7-904F-AEBF-D3945D7E24E4}" type="presParOf" srcId="{DDD3107F-7646-4B41-924A-465C2D9E1E67}" destId="{2678C47A-8D57-4449-A1EE-A4B10AA3BE9A}" srcOrd="0" destOrd="0" presId="urn:microsoft.com/office/officeart/2005/8/layout/orgChart1"/>
    <dgm:cxn modelId="{7EA35820-8BED-554A-961C-B121DF870F39}" type="presParOf" srcId="{2678C47A-8D57-4449-A1EE-A4B10AA3BE9A}" destId="{70649325-7B3B-F749-8133-448F135C51E0}" srcOrd="0" destOrd="0" presId="urn:microsoft.com/office/officeart/2005/8/layout/orgChart1"/>
    <dgm:cxn modelId="{A7572C81-E134-7549-BC2E-007CA843B922}" type="presParOf" srcId="{2678C47A-8D57-4449-A1EE-A4B10AA3BE9A}" destId="{999F5392-DC8F-644E-86E0-29D088436F6E}" srcOrd="1" destOrd="0" presId="urn:microsoft.com/office/officeart/2005/8/layout/orgChart1"/>
    <dgm:cxn modelId="{F5246F2E-F73C-024B-9F02-29BB80A7848B}" type="presParOf" srcId="{DDD3107F-7646-4B41-924A-465C2D9E1E67}" destId="{E2135C4A-159F-014D-A23F-474EE1F8E591}" srcOrd="1" destOrd="0" presId="urn:microsoft.com/office/officeart/2005/8/layout/orgChart1"/>
    <dgm:cxn modelId="{DAB9997E-1B57-2B44-BCA3-C78A1E2D1F20}" type="presParOf" srcId="{DDD3107F-7646-4B41-924A-465C2D9E1E67}" destId="{7E6323C9-B3FD-8C45-8907-D3702F46CF91}" srcOrd="2" destOrd="0" presId="urn:microsoft.com/office/officeart/2005/8/layout/orgChart1"/>
    <dgm:cxn modelId="{6FB94311-8F21-284E-A308-0D7DBC09ED63}" type="presParOf" srcId="{6E203B15-29F9-D74B-AB44-36BB4E17CA65}" destId="{CE18E24A-07DF-B44F-ACCE-5A8D4BFE728F}" srcOrd="2" destOrd="0" presId="urn:microsoft.com/office/officeart/2005/8/layout/orgChart1"/>
    <dgm:cxn modelId="{381D3516-DABD-7442-AD8D-3919F62807C3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C794628-AFD4-4046-A8FD-84CC84EB98F7}" type="doc">
      <dgm:prSet loTypeId="urn:microsoft.com/office/officeart/2005/8/layout/orgChart1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03ACDF35-FB33-ED4A-A089-8210FE206845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E0CB05E5-46D8-2A47-9AD3-FBCD032C7021}" type="par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B7A672A9-F27B-7B45-B7F7-5C6AE9049D8B}" type="sibTrans" cxnId="{41F6E788-C030-0844-A761-FCF5CA9A64F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DCDB5BF-855A-9A4B-8212-277632636886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B3006414-927D-D640-8002-8F02528F0C87}" type="par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B99FC20-38F2-8643-A54E-FE48067A26D0}" type="sibTrans" cxnId="{5E925620-C788-D648-BDF1-B19E25D30C9F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6B20E439-7E9F-6841-B114-DC2C9EB23DB0}">
      <dgm:prSet phldrT="[Text]"/>
      <dgm:spPr>
        <a:ln w="50800">
          <a:solidFill>
            <a:srgbClr val="C00000"/>
          </a:solidFill>
        </a:ln>
      </dgm:spPr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7466E5D-A88C-174C-9EFA-300FA547EF6F}" type="par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D6EA9E67-2890-0746-9AF9-8B791DCD2AC9}" type="sibTrans" cxnId="{EC278802-96BA-6348-91FC-CD346006AB4D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C7BDED04-55D9-834E-B8BC-F51181CF3FBC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1E0A3584-47DB-F041-A462-A7470429B87E}" type="sib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14B2F7A3-A222-EF4C-92D9-461A014F1994}" type="parTrans" cxnId="{F2F474BE-0D67-CD4A-96EA-AE782D228BEB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5185FF7-959D-F04E-A7D1-AD1E8CD549B0}">
      <dgm:prSet phldrT="[Text]"/>
      <dgm:spPr/>
      <dgm:t>
        <a:bodyPr/>
        <a:lstStyle/>
        <a:p>
          <a:r>
            <a:rPr lang="en-US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C6994AB1-242E-7B4A-9535-6B8040F3AE9A}" type="sib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2E456AC4-D646-3B4B-B91F-E69118BD8773}" type="parTrans" cxnId="{3E2CCF5E-A099-2341-874F-2F9E46D9044C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45D65480-2405-8A43-88DF-D02F6168975C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F454A11A-C543-2141-9702-DE42485FC696}" type="par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3FE37DBC-14E6-C340-8A82-65C8520349D4}" type="sibTrans" cxnId="{4338931E-DC59-0646-8C69-A789FE42FAB0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977D936C-F8CA-1944-8C6D-F43CC1A0DE83}">
      <dgm:prSet phldrT="[Text]"/>
      <dgm:spPr/>
      <dgm:t>
        <a:bodyPr/>
        <a:lstStyle/>
        <a:p>
          <a:r>
            <a:rPr lang="en-US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dirty="0">
            <a:latin typeface="Helvetica" charset="0"/>
            <a:ea typeface="Helvetica" charset="0"/>
            <a:cs typeface="Helvetica" charset="0"/>
          </a:endParaRPr>
        </a:p>
      </dgm:t>
    </dgm:pt>
    <dgm:pt modelId="{DAB076FC-97D5-9F44-B953-B4CA5F6651A3}" type="par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F24143D1-6EEB-854C-ADB4-CB06F2E39BEE}" type="sibTrans" cxnId="{08B8CC60-57F0-B046-B94C-B9AF20DD3841}">
      <dgm:prSet/>
      <dgm:spPr/>
      <dgm:t>
        <a:bodyPr/>
        <a:lstStyle/>
        <a:p>
          <a:endParaRPr lang="en-US">
            <a:latin typeface="Helvetica" charset="0"/>
            <a:ea typeface="Helvetica" charset="0"/>
            <a:cs typeface="Helvetica" charset="0"/>
          </a:endParaRPr>
        </a:p>
      </dgm:t>
    </dgm:pt>
    <dgm:pt modelId="{ED29C6D6-80EA-5A46-868C-446E33B3CD6A}" type="pres">
      <dgm:prSet presAssocID="{3C794628-AFD4-4046-A8FD-84CC84EB98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AF0321F-0BB0-2C4A-AE36-D0B224871A4F}" type="pres">
      <dgm:prSet presAssocID="{03ACDF35-FB33-ED4A-A089-8210FE206845}" presName="hierRoot1" presStyleCnt="0">
        <dgm:presLayoutVars>
          <dgm:hierBranch val="init"/>
        </dgm:presLayoutVars>
      </dgm:prSet>
      <dgm:spPr/>
    </dgm:pt>
    <dgm:pt modelId="{30D24FAF-2168-394C-9ADB-50890BD4270B}" type="pres">
      <dgm:prSet presAssocID="{03ACDF35-FB33-ED4A-A089-8210FE206845}" presName="rootComposite1" presStyleCnt="0"/>
      <dgm:spPr/>
    </dgm:pt>
    <dgm:pt modelId="{96ACB466-A960-594F-BF90-1E2639BDA9EF}" type="pres">
      <dgm:prSet presAssocID="{03ACDF35-FB33-ED4A-A089-8210FE20684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65337-1F40-6346-B475-255F0E0803E3}" type="pres">
      <dgm:prSet presAssocID="{03ACDF35-FB33-ED4A-A089-8210FE20684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205939A-CC16-D948-881A-E428663A43E9}" type="pres">
      <dgm:prSet presAssocID="{03ACDF35-FB33-ED4A-A089-8210FE206845}" presName="hierChild2" presStyleCnt="0"/>
      <dgm:spPr/>
    </dgm:pt>
    <dgm:pt modelId="{ABC774C0-2F92-BC41-90A3-CCA9AB6C3490}" type="pres">
      <dgm:prSet presAssocID="{B3006414-927D-D640-8002-8F02528F0C8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15B8390-6BF8-7D48-BF6F-848B9AC63AA7}" type="pres">
      <dgm:prSet presAssocID="{1DCDB5BF-855A-9A4B-8212-277632636886}" presName="hierRoot2" presStyleCnt="0">
        <dgm:presLayoutVars>
          <dgm:hierBranch val="init"/>
        </dgm:presLayoutVars>
      </dgm:prSet>
      <dgm:spPr/>
    </dgm:pt>
    <dgm:pt modelId="{39D5337C-A1A3-1F40-A720-F78665182C39}" type="pres">
      <dgm:prSet presAssocID="{1DCDB5BF-855A-9A4B-8212-277632636886}" presName="rootComposite" presStyleCnt="0"/>
      <dgm:spPr/>
    </dgm:pt>
    <dgm:pt modelId="{EA631B66-EFFD-C544-8025-7BCC690762BF}" type="pres">
      <dgm:prSet presAssocID="{1DCDB5BF-855A-9A4B-8212-27763263688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8E5EB-2AA3-8248-8F84-7571711BFA09}" type="pres">
      <dgm:prSet presAssocID="{1DCDB5BF-855A-9A4B-8212-27763263688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27E82DB-7674-0B45-B08F-28F276488E98}" type="pres">
      <dgm:prSet presAssocID="{1DCDB5BF-855A-9A4B-8212-277632636886}" presName="hierChild4" presStyleCnt="0"/>
      <dgm:spPr/>
    </dgm:pt>
    <dgm:pt modelId="{55191757-0638-7743-96EA-1CCAED842B7D}" type="pres">
      <dgm:prSet presAssocID="{2E456AC4-D646-3B4B-B91F-E69118BD8773}" presName="Name37" presStyleLbl="parChTrans1D3" presStyleIdx="0" presStyleCnt="4"/>
      <dgm:spPr/>
      <dgm:t>
        <a:bodyPr/>
        <a:lstStyle/>
        <a:p>
          <a:endParaRPr lang="en-US"/>
        </a:p>
      </dgm:t>
    </dgm:pt>
    <dgm:pt modelId="{56F92FF9-CF5A-564E-8E83-B4BA3A2541E4}" type="pres">
      <dgm:prSet presAssocID="{95185FF7-959D-F04E-A7D1-AD1E8CD549B0}" presName="hierRoot2" presStyleCnt="0">
        <dgm:presLayoutVars>
          <dgm:hierBranch val="init"/>
        </dgm:presLayoutVars>
      </dgm:prSet>
      <dgm:spPr/>
    </dgm:pt>
    <dgm:pt modelId="{95DAB94C-64E0-944D-B0FA-DBEEE0A81BC8}" type="pres">
      <dgm:prSet presAssocID="{95185FF7-959D-F04E-A7D1-AD1E8CD549B0}" presName="rootComposite" presStyleCnt="0"/>
      <dgm:spPr/>
    </dgm:pt>
    <dgm:pt modelId="{824DA0F3-A636-3B4D-B917-E9EBFF953154}" type="pres">
      <dgm:prSet presAssocID="{95185FF7-959D-F04E-A7D1-AD1E8CD549B0}" presName="rootText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958514-0349-2444-A8C6-84F9D892EC66}" type="pres">
      <dgm:prSet presAssocID="{95185FF7-959D-F04E-A7D1-AD1E8CD549B0}" presName="rootConnector" presStyleLbl="node3" presStyleIdx="0" presStyleCnt="4"/>
      <dgm:spPr/>
      <dgm:t>
        <a:bodyPr/>
        <a:lstStyle/>
        <a:p>
          <a:endParaRPr lang="en-US"/>
        </a:p>
      </dgm:t>
    </dgm:pt>
    <dgm:pt modelId="{E453343D-4A8C-6243-B027-63E7EE7CE7A5}" type="pres">
      <dgm:prSet presAssocID="{95185FF7-959D-F04E-A7D1-AD1E8CD549B0}" presName="hierChild4" presStyleCnt="0"/>
      <dgm:spPr/>
    </dgm:pt>
    <dgm:pt modelId="{49AFCCAB-3B9A-0845-BB78-DF1E709B2658}" type="pres">
      <dgm:prSet presAssocID="{95185FF7-959D-F04E-A7D1-AD1E8CD549B0}" presName="hierChild5" presStyleCnt="0"/>
      <dgm:spPr/>
    </dgm:pt>
    <dgm:pt modelId="{952DA64F-4B89-6C4F-80FE-E798B6FC0DD4}" type="pres">
      <dgm:prSet presAssocID="{14B2F7A3-A222-EF4C-92D9-461A014F1994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D1609E5-0BCD-3749-B5E6-3F2254186833}" type="pres">
      <dgm:prSet presAssocID="{C7BDED04-55D9-834E-B8BC-F51181CF3FBC}" presName="hierRoot2" presStyleCnt="0">
        <dgm:presLayoutVars>
          <dgm:hierBranch val="init"/>
        </dgm:presLayoutVars>
      </dgm:prSet>
      <dgm:spPr/>
    </dgm:pt>
    <dgm:pt modelId="{218B3E37-FAE8-2B41-BBBF-B73EB4B48CC3}" type="pres">
      <dgm:prSet presAssocID="{C7BDED04-55D9-834E-B8BC-F51181CF3FBC}" presName="rootComposite" presStyleCnt="0"/>
      <dgm:spPr/>
    </dgm:pt>
    <dgm:pt modelId="{209CBE54-53F9-B04F-9A0D-577FEC670AE8}" type="pres">
      <dgm:prSet presAssocID="{C7BDED04-55D9-834E-B8BC-F51181CF3FBC}" presName="rootText" presStyleLbl="node3" presStyleIdx="1" presStyleCnt="4" custLinFactX="-33537" custLinFactY="-4183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E982F3D-D7E8-3E4B-A805-5C6F716591C0}" type="pres">
      <dgm:prSet presAssocID="{C7BDED04-55D9-834E-B8BC-F51181CF3FBC}" presName="rootConnector" presStyleLbl="node3" presStyleIdx="1" presStyleCnt="4"/>
      <dgm:spPr/>
      <dgm:t>
        <a:bodyPr/>
        <a:lstStyle/>
        <a:p>
          <a:endParaRPr lang="en-US"/>
        </a:p>
      </dgm:t>
    </dgm:pt>
    <dgm:pt modelId="{05C9FA6F-09F0-CB41-AD9E-2A05CB6993FF}" type="pres">
      <dgm:prSet presAssocID="{C7BDED04-55D9-834E-B8BC-F51181CF3FBC}" presName="hierChild4" presStyleCnt="0"/>
      <dgm:spPr/>
    </dgm:pt>
    <dgm:pt modelId="{D95ECF3F-AB3C-3C41-8416-A08B7D9BEDB6}" type="pres">
      <dgm:prSet presAssocID="{C7BDED04-55D9-834E-B8BC-F51181CF3FBC}" presName="hierChild5" presStyleCnt="0"/>
      <dgm:spPr/>
    </dgm:pt>
    <dgm:pt modelId="{B84F34A9-B4C8-B247-93E3-D115F08EEC7D}" type="pres">
      <dgm:prSet presAssocID="{1DCDB5BF-855A-9A4B-8212-277632636886}" presName="hierChild5" presStyleCnt="0"/>
      <dgm:spPr/>
    </dgm:pt>
    <dgm:pt modelId="{772147C1-4E31-E041-8EB1-713827B33E5C}" type="pres">
      <dgm:prSet presAssocID="{D7466E5D-A88C-174C-9EFA-300FA547EF6F}" presName="Name37" presStyleLbl="parChTrans1D2" presStyleIdx="1" presStyleCnt="2"/>
      <dgm:spPr/>
      <dgm:t>
        <a:bodyPr/>
        <a:lstStyle/>
        <a:p>
          <a:endParaRPr lang="en-US"/>
        </a:p>
      </dgm:t>
    </dgm:pt>
    <dgm:pt modelId="{6E203B15-29F9-D74B-AB44-36BB4E17CA65}" type="pres">
      <dgm:prSet presAssocID="{6B20E439-7E9F-6841-B114-DC2C9EB23DB0}" presName="hierRoot2" presStyleCnt="0">
        <dgm:presLayoutVars>
          <dgm:hierBranch val="init"/>
        </dgm:presLayoutVars>
      </dgm:prSet>
      <dgm:spPr/>
    </dgm:pt>
    <dgm:pt modelId="{F0606072-439D-0746-8AC9-87EEB583F387}" type="pres">
      <dgm:prSet presAssocID="{6B20E439-7E9F-6841-B114-DC2C9EB23DB0}" presName="rootComposite" presStyleCnt="0"/>
      <dgm:spPr/>
    </dgm:pt>
    <dgm:pt modelId="{66534C91-EA4F-9A4B-AE76-845ACB95B789}" type="pres">
      <dgm:prSet presAssocID="{6B20E439-7E9F-6841-B114-DC2C9EB23DB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08C9F5D-F105-E84E-8F98-933E0F482F72}" type="pres">
      <dgm:prSet presAssocID="{6B20E439-7E9F-6841-B114-DC2C9EB23DB0}" presName="rootConnector" presStyleLbl="node2" presStyleIdx="1" presStyleCnt="2"/>
      <dgm:spPr/>
      <dgm:t>
        <a:bodyPr/>
        <a:lstStyle/>
        <a:p>
          <a:endParaRPr lang="en-US"/>
        </a:p>
      </dgm:t>
    </dgm:pt>
    <dgm:pt modelId="{06619318-7541-2F48-B772-B1140014B17E}" type="pres">
      <dgm:prSet presAssocID="{6B20E439-7E9F-6841-B114-DC2C9EB23DB0}" presName="hierChild4" presStyleCnt="0"/>
      <dgm:spPr/>
    </dgm:pt>
    <dgm:pt modelId="{68D4C932-66BD-7F48-ACFF-E3987B62C601}" type="pres">
      <dgm:prSet presAssocID="{F454A11A-C543-2141-9702-DE42485FC696}" presName="Name37" presStyleLbl="parChTrans1D3" presStyleIdx="2" presStyleCnt="4"/>
      <dgm:spPr/>
      <dgm:t>
        <a:bodyPr/>
        <a:lstStyle/>
        <a:p>
          <a:endParaRPr lang="en-US"/>
        </a:p>
      </dgm:t>
    </dgm:pt>
    <dgm:pt modelId="{94291E97-7A65-2749-B439-55838D48026A}" type="pres">
      <dgm:prSet presAssocID="{45D65480-2405-8A43-88DF-D02F6168975C}" presName="hierRoot2" presStyleCnt="0">
        <dgm:presLayoutVars>
          <dgm:hierBranch val="init"/>
        </dgm:presLayoutVars>
      </dgm:prSet>
      <dgm:spPr/>
    </dgm:pt>
    <dgm:pt modelId="{6BB7C300-6745-B040-91CF-C494746A33BD}" type="pres">
      <dgm:prSet presAssocID="{45D65480-2405-8A43-88DF-D02F6168975C}" presName="rootComposite" presStyleCnt="0"/>
      <dgm:spPr/>
    </dgm:pt>
    <dgm:pt modelId="{05A27074-CC1F-604B-9D72-398EE9C19CF4}" type="pres">
      <dgm:prSet presAssocID="{45D65480-2405-8A43-88DF-D02F6168975C}" presName="rootText" presStyleLbl="node3" presStyleIdx="2" presStyleCnt="4" custLinFactNeighborX="-2154" custLinFactNeighborY="220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918A0D-381C-F448-960D-476EC8112A96}" type="pres">
      <dgm:prSet presAssocID="{45D65480-2405-8A43-88DF-D02F6168975C}" presName="rootConnector" presStyleLbl="node3" presStyleIdx="2" presStyleCnt="4"/>
      <dgm:spPr/>
      <dgm:t>
        <a:bodyPr/>
        <a:lstStyle/>
        <a:p>
          <a:endParaRPr lang="en-US"/>
        </a:p>
      </dgm:t>
    </dgm:pt>
    <dgm:pt modelId="{DF0BDCD6-3EC3-9F45-9C15-61EA1D23BF62}" type="pres">
      <dgm:prSet presAssocID="{45D65480-2405-8A43-88DF-D02F6168975C}" presName="hierChild4" presStyleCnt="0"/>
      <dgm:spPr/>
    </dgm:pt>
    <dgm:pt modelId="{5049CC33-316E-164B-A0CE-142AFE471C8C}" type="pres">
      <dgm:prSet presAssocID="{45D65480-2405-8A43-88DF-D02F6168975C}" presName="hierChild5" presStyleCnt="0"/>
      <dgm:spPr/>
    </dgm:pt>
    <dgm:pt modelId="{993CAFF3-28D9-4749-A46C-53AE7BE15617}" type="pres">
      <dgm:prSet presAssocID="{DAB076FC-97D5-9F44-B953-B4CA5F6651A3}" presName="Name37" presStyleLbl="parChTrans1D3" presStyleIdx="3" presStyleCnt="4"/>
      <dgm:spPr/>
      <dgm:t>
        <a:bodyPr/>
        <a:lstStyle/>
        <a:p>
          <a:endParaRPr lang="en-US"/>
        </a:p>
      </dgm:t>
    </dgm:pt>
    <dgm:pt modelId="{DDD3107F-7646-4B41-924A-465C2D9E1E67}" type="pres">
      <dgm:prSet presAssocID="{977D936C-F8CA-1944-8C6D-F43CC1A0DE83}" presName="hierRoot2" presStyleCnt="0">
        <dgm:presLayoutVars>
          <dgm:hierBranch val="init"/>
        </dgm:presLayoutVars>
      </dgm:prSet>
      <dgm:spPr/>
    </dgm:pt>
    <dgm:pt modelId="{2678C47A-8D57-4449-A1EE-A4B10AA3BE9A}" type="pres">
      <dgm:prSet presAssocID="{977D936C-F8CA-1944-8C6D-F43CC1A0DE83}" presName="rootComposite" presStyleCnt="0"/>
      <dgm:spPr/>
    </dgm:pt>
    <dgm:pt modelId="{70649325-7B3B-F749-8133-448F135C51E0}" type="pres">
      <dgm:prSet presAssocID="{977D936C-F8CA-1944-8C6D-F43CC1A0DE83}" presName="rootText" presStyleLbl="node3" presStyleIdx="3" presStyleCnt="4" custLinFactX="8640" custLinFactY="-39793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9F5392-DC8F-644E-86E0-29D088436F6E}" type="pres">
      <dgm:prSet presAssocID="{977D936C-F8CA-1944-8C6D-F43CC1A0DE83}" presName="rootConnector" presStyleLbl="node3" presStyleIdx="3" presStyleCnt="4"/>
      <dgm:spPr/>
      <dgm:t>
        <a:bodyPr/>
        <a:lstStyle/>
        <a:p>
          <a:endParaRPr lang="en-US"/>
        </a:p>
      </dgm:t>
    </dgm:pt>
    <dgm:pt modelId="{E2135C4A-159F-014D-A23F-474EE1F8E591}" type="pres">
      <dgm:prSet presAssocID="{977D936C-F8CA-1944-8C6D-F43CC1A0DE83}" presName="hierChild4" presStyleCnt="0"/>
      <dgm:spPr/>
    </dgm:pt>
    <dgm:pt modelId="{7E6323C9-B3FD-8C45-8907-D3702F46CF91}" type="pres">
      <dgm:prSet presAssocID="{977D936C-F8CA-1944-8C6D-F43CC1A0DE83}" presName="hierChild5" presStyleCnt="0"/>
      <dgm:spPr/>
    </dgm:pt>
    <dgm:pt modelId="{CE18E24A-07DF-B44F-ACCE-5A8D4BFE728F}" type="pres">
      <dgm:prSet presAssocID="{6B20E439-7E9F-6841-B114-DC2C9EB23DB0}" presName="hierChild5" presStyleCnt="0"/>
      <dgm:spPr/>
    </dgm:pt>
    <dgm:pt modelId="{A9423C42-0E2F-564B-AD41-70D4D30269FD}" type="pres">
      <dgm:prSet presAssocID="{03ACDF35-FB33-ED4A-A089-8210FE206845}" presName="hierChild3" presStyleCnt="0"/>
      <dgm:spPr/>
    </dgm:pt>
  </dgm:ptLst>
  <dgm:cxnLst>
    <dgm:cxn modelId="{08B8CC60-57F0-B046-B94C-B9AF20DD3841}" srcId="{6B20E439-7E9F-6841-B114-DC2C9EB23DB0}" destId="{977D936C-F8CA-1944-8C6D-F43CC1A0DE83}" srcOrd="1" destOrd="0" parTransId="{DAB076FC-97D5-9F44-B953-B4CA5F6651A3}" sibTransId="{F24143D1-6EEB-854C-ADB4-CB06F2E39BEE}"/>
    <dgm:cxn modelId="{3173B426-2538-DB4C-9F1B-4B9755292486}" type="presOf" srcId="{DAB076FC-97D5-9F44-B953-B4CA5F6651A3}" destId="{993CAFF3-28D9-4749-A46C-53AE7BE15617}" srcOrd="0" destOrd="0" presId="urn:microsoft.com/office/officeart/2005/8/layout/orgChart1"/>
    <dgm:cxn modelId="{BF3F9AFB-D198-FF49-ABA0-72AFCD83B989}" type="presOf" srcId="{C7BDED04-55D9-834E-B8BC-F51181CF3FBC}" destId="{209CBE54-53F9-B04F-9A0D-577FEC670AE8}" srcOrd="0" destOrd="0" presId="urn:microsoft.com/office/officeart/2005/8/layout/orgChart1"/>
    <dgm:cxn modelId="{EC278802-96BA-6348-91FC-CD346006AB4D}" srcId="{03ACDF35-FB33-ED4A-A089-8210FE206845}" destId="{6B20E439-7E9F-6841-B114-DC2C9EB23DB0}" srcOrd="1" destOrd="0" parTransId="{D7466E5D-A88C-174C-9EFA-300FA547EF6F}" sibTransId="{D6EA9E67-2890-0746-9AF9-8B791DCD2AC9}"/>
    <dgm:cxn modelId="{5E925620-C788-D648-BDF1-B19E25D30C9F}" srcId="{03ACDF35-FB33-ED4A-A089-8210FE206845}" destId="{1DCDB5BF-855A-9A4B-8212-277632636886}" srcOrd="0" destOrd="0" parTransId="{B3006414-927D-D640-8002-8F02528F0C87}" sibTransId="{FB99FC20-38F2-8643-A54E-FE48067A26D0}"/>
    <dgm:cxn modelId="{00D4ADC3-A683-3047-A519-D8681BD1B10A}" type="presOf" srcId="{03ACDF35-FB33-ED4A-A089-8210FE206845}" destId="{96ACB466-A960-594F-BF90-1E2639BDA9EF}" srcOrd="0" destOrd="0" presId="urn:microsoft.com/office/officeart/2005/8/layout/orgChart1"/>
    <dgm:cxn modelId="{4338931E-DC59-0646-8C69-A789FE42FAB0}" srcId="{6B20E439-7E9F-6841-B114-DC2C9EB23DB0}" destId="{45D65480-2405-8A43-88DF-D02F6168975C}" srcOrd="0" destOrd="0" parTransId="{F454A11A-C543-2141-9702-DE42485FC696}" sibTransId="{3FE37DBC-14E6-C340-8A82-65C8520349D4}"/>
    <dgm:cxn modelId="{7802934E-FD75-374F-AD0F-7C84BB25AF0E}" type="presOf" srcId="{977D936C-F8CA-1944-8C6D-F43CC1A0DE83}" destId="{999F5392-DC8F-644E-86E0-29D088436F6E}" srcOrd="1" destOrd="0" presId="urn:microsoft.com/office/officeart/2005/8/layout/orgChart1"/>
    <dgm:cxn modelId="{04F3BCF4-6315-CD42-924F-A9BEB82D7620}" type="presOf" srcId="{1DCDB5BF-855A-9A4B-8212-277632636886}" destId="{4288E5EB-2AA3-8248-8F84-7571711BFA09}" srcOrd="1" destOrd="0" presId="urn:microsoft.com/office/officeart/2005/8/layout/orgChart1"/>
    <dgm:cxn modelId="{18016029-F44E-1543-8D4A-BF094EEE5038}" type="presOf" srcId="{6B20E439-7E9F-6841-B114-DC2C9EB23DB0}" destId="{B08C9F5D-F105-E84E-8F98-933E0F482F72}" srcOrd="1" destOrd="0" presId="urn:microsoft.com/office/officeart/2005/8/layout/orgChart1"/>
    <dgm:cxn modelId="{8995B901-808D-5842-B360-E60D22C39B17}" type="presOf" srcId="{2E456AC4-D646-3B4B-B91F-E69118BD8773}" destId="{55191757-0638-7743-96EA-1CCAED842B7D}" srcOrd="0" destOrd="0" presId="urn:microsoft.com/office/officeart/2005/8/layout/orgChart1"/>
    <dgm:cxn modelId="{3E2CCF5E-A099-2341-874F-2F9E46D9044C}" srcId="{1DCDB5BF-855A-9A4B-8212-277632636886}" destId="{95185FF7-959D-F04E-A7D1-AD1E8CD549B0}" srcOrd="0" destOrd="0" parTransId="{2E456AC4-D646-3B4B-B91F-E69118BD8773}" sibTransId="{C6994AB1-242E-7B4A-9535-6B8040F3AE9A}"/>
    <dgm:cxn modelId="{9F49B9C4-BCB7-6F43-A09A-86F5EB5E82B9}" type="presOf" srcId="{95185FF7-959D-F04E-A7D1-AD1E8CD549B0}" destId="{824DA0F3-A636-3B4D-B917-E9EBFF953154}" srcOrd="0" destOrd="0" presId="urn:microsoft.com/office/officeart/2005/8/layout/orgChart1"/>
    <dgm:cxn modelId="{F4FBB050-F3D6-F742-B0CC-E074DF52F422}" type="presOf" srcId="{45D65480-2405-8A43-88DF-D02F6168975C}" destId="{98918A0D-381C-F448-960D-476EC8112A96}" srcOrd="1" destOrd="0" presId="urn:microsoft.com/office/officeart/2005/8/layout/orgChart1"/>
    <dgm:cxn modelId="{7C499354-0F95-284F-A50A-1DE0F40C2AB7}" type="presOf" srcId="{C7BDED04-55D9-834E-B8BC-F51181CF3FBC}" destId="{CE982F3D-D7E8-3E4B-A805-5C6F716591C0}" srcOrd="1" destOrd="0" presId="urn:microsoft.com/office/officeart/2005/8/layout/orgChart1"/>
    <dgm:cxn modelId="{7EE10DD0-531C-5645-9C09-29A21E2607E4}" type="presOf" srcId="{F454A11A-C543-2141-9702-DE42485FC696}" destId="{68D4C932-66BD-7F48-ACFF-E3987B62C601}" srcOrd="0" destOrd="0" presId="urn:microsoft.com/office/officeart/2005/8/layout/orgChart1"/>
    <dgm:cxn modelId="{C8C29E00-6CA6-0A44-A085-7B2DF309FE8A}" type="presOf" srcId="{45D65480-2405-8A43-88DF-D02F6168975C}" destId="{05A27074-CC1F-604B-9D72-398EE9C19CF4}" srcOrd="0" destOrd="0" presId="urn:microsoft.com/office/officeart/2005/8/layout/orgChart1"/>
    <dgm:cxn modelId="{51F2237A-E206-DE49-93DE-5D8F753924C6}" type="presOf" srcId="{6B20E439-7E9F-6841-B114-DC2C9EB23DB0}" destId="{66534C91-EA4F-9A4B-AE76-845ACB95B789}" srcOrd="0" destOrd="0" presId="urn:microsoft.com/office/officeart/2005/8/layout/orgChart1"/>
    <dgm:cxn modelId="{BD8C2231-986E-734F-A40C-8E5A22508D6E}" type="presOf" srcId="{977D936C-F8CA-1944-8C6D-F43CC1A0DE83}" destId="{70649325-7B3B-F749-8133-448F135C51E0}" srcOrd="0" destOrd="0" presId="urn:microsoft.com/office/officeart/2005/8/layout/orgChart1"/>
    <dgm:cxn modelId="{41F6E788-C030-0844-A761-FCF5CA9A64FB}" srcId="{3C794628-AFD4-4046-A8FD-84CC84EB98F7}" destId="{03ACDF35-FB33-ED4A-A089-8210FE206845}" srcOrd="0" destOrd="0" parTransId="{E0CB05E5-46D8-2A47-9AD3-FBCD032C7021}" sibTransId="{B7A672A9-F27B-7B45-B7F7-5C6AE9049D8B}"/>
    <dgm:cxn modelId="{C1260A32-F254-A141-B38F-04CB0EFD6493}" type="presOf" srcId="{3C794628-AFD4-4046-A8FD-84CC84EB98F7}" destId="{ED29C6D6-80EA-5A46-868C-446E33B3CD6A}" srcOrd="0" destOrd="0" presId="urn:microsoft.com/office/officeart/2005/8/layout/orgChart1"/>
    <dgm:cxn modelId="{A404F497-A189-364C-A42D-2757AD8E7D90}" type="presOf" srcId="{14B2F7A3-A222-EF4C-92D9-461A014F1994}" destId="{952DA64F-4B89-6C4F-80FE-E798B6FC0DD4}" srcOrd="0" destOrd="0" presId="urn:microsoft.com/office/officeart/2005/8/layout/orgChart1"/>
    <dgm:cxn modelId="{72BD8ED6-15D0-A446-B19C-01044D5E4A9C}" type="presOf" srcId="{03ACDF35-FB33-ED4A-A089-8210FE206845}" destId="{CA965337-1F40-6346-B475-255F0E0803E3}" srcOrd="1" destOrd="0" presId="urn:microsoft.com/office/officeart/2005/8/layout/orgChart1"/>
    <dgm:cxn modelId="{9B48A2E0-B8C3-9D43-BF0C-072FF505DA4E}" type="presOf" srcId="{B3006414-927D-D640-8002-8F02528F0C87}" destId="{ABC774C0-2F92-BC41-90A3-CCA9AB6C3490}" srcOrd="0" destOrd="0" presId="urn:microsoft.com/office/officeart/2005/8/layout/orgChart1"/>
    <dgm:cxn modelId="{AD4E107A-1EA9-4743-B8A2-306D28281F7E}" type="presOf" srcId="{95185FF7-959D-F04E-A7D1-AD1E8CD549B0}" destId="{53958514-0349-2444-A8C6-84F9D892EC66}" srcOrd="1" destOrd="0" presId="urn:microsoft.com/office/officeart/2005/8/layout/orgChart1"/>
    <dgm:cxn modelId="{F2F474BE-0D67-CD4A-96EA-AE782D228BEB}" srcId="{1DCDB5BF-855A-9A4B-8212-277632636886}" destId="{C7BDED04-55D9-834E-B8BC-F51181CF3FBC}" srcOrd="1" destOrd="0" parTransId="{14B2F7A3-A222-EF4C-92D9-461A014F1994}" sibTransId="{1E0A3584-47DB-F041-A462-A7470429B87E}"/>
    <dgm:cxn modelId="{9092EEC8-8F26-C04A-AD11-5030288176AA}" type="presOf" srcId="{D7466E5D-A88C-174C-9EFA-300FA547EF6F}" destId="{772147C1-4E31-E041-8EB1-713827B33E5C}" srcOrd="0" destOrd="0" presId="urn:microsoft.com/office/officeart/2005/8/layout/orgChart1"/>
    <dgm:cxn modelId="{5D8B2C68-936B-4243-9BCF-2323002573A0}" type="presOf" srcId="{1DCDB5BF-855A-9A4B-8212-277632636886}" destId="{EA631B66-EFFD-C544-8025-7BCC690762BF}" srcOrd="0" destOrd="0" presId="urn:microsoft.com/office/officeart/2005/8/layout/orgChart1"/>
    <dgm:cxn modelId="{BC63902A-2C70-D54C-B154-706C2E530F00}" type="presParOf" srcId="{ED29C6D6-80EA-5A46-868C-446E33B3CD6A}" destId="{EAF0321F-0BB0-2C4A-AE36-D0B224871A4F}" srcOrd="0" destOrd="0" presId="urn:microsoft.com/office/officeart/2005/8/layout/orgChart1"/>
    <dgm:cxn modelId="{36FDC275-03A2-5441-849D-A00A60CF6773}" type="presParOf" srcId="{EAF0321F-0BB0-2C4A-AE36-D0B224871A4F}" destId="{30D24FAF-2168-394C-9ADB-50890BD4270B}" srcOrd="0" destOrd="0" presId="urn:microsoft.com/office/officeart/2005/8/layout/orgChart1"/>
    <dgm:cxn modelId="{0867DDB2-60E9-5546-AE67-6482D6781051}" type="presParOf" srcId="{30D24FAF-2168-394C-9ADB-50890BD4270B}" destId="{96ACB466-A960-594F-BF90-1E2639BDA9EF}" srcOrd="0" destOrd="0" presId="urn:microsoft.com/office/officeart/2005/8/layout/orgChart1"/>
    <dgm:cxn modelId="{6F41B546-0E46-B542-AFCA-6B07D7D6F2ED}" type="presParOf" srcId="{30D24FAF-2168-394C-9ADB-50890BD4270B}" destId="{CA965337-1F40-6346-B475-255F0E0803E3}" srcOrd="1" destOrd="0" presId="urn:microsoft.com/office/officeart/2005/8/layout/orgChart1"/>
    <dgm:cxn modelId="{A629DB2D-AC40-8E4B-B5A6-CA55E4EB22B1}" type="presParOf" srcId="{EAF0321F-0BB0-2C4A-AE36-D0B224871A4F}" destId="{6205939A-CC16-D948-881A-E428663A43E9}" srcOrd="1" destOrd="0" presId="urn:microsoft.com/office/officeart/2005/8/layout/orgChart1"/>
    <dgm:cxn modelId="{7F9E4CFF-DEEC-9E42-B2D4-71A4272502BB}" type="presParOf" srcId="{6205939A-CC16-D948-881A-E428663A43E9}" destId="{ABC774C0-2F92-BC41-90A3-CCA9AB6C3490}" srcOrd="0" destOrd="0" presId="urn:microsoft.com/office/officeart/2005/8/layout/orgChart1"/>
    <dgm:cxn modelId="{A175B5B7-5F10-524A-A2E9-CF2702FAE5FA}" type="presParOf" srcId="{6205939A-CC16-D948-881A-E428663A43E9}" destId="{315B8390-6BF8-7D48-BF6F-848B9AC63AA7}" srcOrd="1" destOrd="0" presId="urn:microsoft.com/office/officeart/2005/8/layout/orgChart1"/>
    <dgm:cxn modelId="{843040E6-02FF-2343-BD73-9363CF412B10}" type="presParOf" srcId="{315B8390-6BF8-7D48-BF6F-848B9AC63AA7}" destId="{39D5337C-A1A3-1F40-A720-F78665182C39}" srcOrd="0" destOrd="0" presId="urn:microsoft.com/office/officeart/2005/8/layout/orgChart1"/>
    <dgm:cxn modelId="{86563FF5-E020-8046-8BE5-A496E690C5AD}" type="presParOf" srcId="{39D5337C-A1A3-1F40-A720-F78665182C39}" destId="{EA631B66-EFFD-C544-8025-7BCC690762BF}" srcOrd="0" destOrd="0" presId="urn:microsoft.com/office/officeart/2005/8/layout/orgChart1"/>
    <dgm:cxn modelId="{FB9B1628-F1CE-124A-B4A6-FFD42040C5CA}" type="presParOf" srcId="{39D5337C-A1A3-1F40-A720-F78665182C39}" destId="{4288E5EB-2AA3-8248-8F84-7571711BFA09}" srcOrd="1" destOrd="0" presId="urn:microsoft.com/office/officeart/2005/8/layout/orgChart1"/>
    <dgm:cxn modelId="{0B8197CF-B0EB-464A-920B-28434CA1E374}" type="presParOf" srcId="{315B8390-6BF8-7D48-BF6F-848B9AC63AA7}" destId="{027E82DB-7674-0B45-B08F-28F276488E98}" srcOrd="1" destOrd="0" presId="urn:microsoft.com/office/officeart/2005/8/layout/orgChart1"/>
    <dgm:cxn modelId="{A291ED24-AEE4-2147-8E8F-C0CBC78550B9}" type="presParOf" srcId="{027E82DB-7674-0B45-B08F-28F276488E98}" destId="{55191757-0638-7743-96EA-1CCAED842B7D}" srcOrd="0" destOrd="0" presId="urn:microsoft.com/office/officeart/2005/8/layout/orgChart1"/>
    <dgm:cxn modelId="{8742405D-858F-CC4A-A52A-71205D967257}" type="presParOf" srcId="{027E82DB-7674-0B45-B08F-28F276488E98}" destId="{56F92FF9-CF5A-564E-8E83-B4BA3A2541E4}" srcOrd="1" destOrd="0" presId="urn:microsoft.com/office/officeart/2005/8/layout/orgChart1"/>
    <dgm:cxn modelId="{CEB1EAD3-2AAE-A440-8DCE-9113AEB623C6}" type="presParOf" srcId="{56F92FF9-CF5A-564E-8E83-B4BA3A2541E4}" destId="{95DAB94C-64E0-944D-B0FA-DBEEE0A81BC8}" srcOrd="0" destOrd="0" presId="urn:microsoft.com/office/officeart/2005/8/layout/orgChart1"/>
    <dgm:cxn modelId="{B7E43F03-A357-7740-9400-52B8BBC87BBE}" type="presParOf" srcId="{95DAB94C-64E0-944D-B0FA-DBEEE0A81BC8}" destId="{824DA0F3-A636-3B4D-B917-E9EBFF953154}" srcOrd="0" destOrd="0" presId="urn:microsoft.com/office/officeart/2005/8/layout/orgChart1"/>
    <dgm:cxn modelId="{0396071E-7CD0-5747-A085-C72C7894FB56}" type="presParOf" srcId="{95DAB94C-64E0-944D-B0FA-DBEEE0A81BC8}" destId="{53958514-0349-2444-A8C6-84F9D892EC66}" srcOrd="1" destOrd="0" presId="urn:microsoft.com/office/officeart/2005/8/layout/orgChart1"/>
    <dgm:cxn modelId="{FAA27EDD-FD85-204C-B70F-38E5BCBBBCE9}" type="presParOf" srcId="{56F92FF9-CF5A-564E-8E83-B4BA3A2541E4}" destId="{E453343D-4A8C-6243-B027-63E7EE7CE7A5}" srcOrd="1" destOrd="0" presId="urn:microsoft.com/office/officeart/2005/8/layout/orgChart1"/>
    <dgm:cxn modelId="{C674B8D8-1096-8949-A4A1-4C081F5F11B9}" type="presParOf" srcId="{56F92FF9-CF5A-564E-8E83-B4BA3A2541E4}" destId="{49AFCCAB-3B9A-0845-BB78-DF1E709B2658}" srcOrd="2" destOrd="0" presId="urn:microsoft.com/office/officeart/2005/8/layout/orgChart1"/>
    <dgm:cxn modelId="{1A8AA505-1A40-414F-8D64-5F2CA5701DD9}" type="presParOf" srcId="{027E82DB-7674-0B45-B08F-28F276488E98}" destId="{952DA64F-4B89-6C4F-80FE-E798B6FC0DD4}" srcOrd="2" destOrd="0" presId="urn:microsoft.com/office/officeart/2005/8/layout/orgChart1"/>
    <dgm:cxn modelId="{B546F47C-7FA3-254B-8B34-F7A0340FABE3}" type="presParOf" srcId="{027E82DB-7674-0B45-B08F-28F276488E98}" destId="{BD1609E5-0BCD-3749-B5E6-3F2254186833}" srcOrd="3" destOrd="0" presId="urn:microsoft.com/office/officeart/2005/8/layout/orgChart1"/>
    <dgm:cxn modelId="{A6AF1495-275C-9E4D-881F-97198D0DF83A}" type="presParOf" srcId="{BD1609E5-0BCD-3749-B5E6-3F2254186833}" destId="{218B3E37-FAE8-2B41-BBBF-B73EB4B48CC3}" srcOrd="0" destOrd="0" presId="urn:microsoft.com/office/officeart/2005/8/layout/orgChart1"/>
    <dgm:cxn modelId="{B39A6693-841C-A944-8C15-FA552B823035}" type="presParOf" srcId="{218B3E37-FAE8-2B41-BBBF-B73EB4B48CC3}" destId="{209CBE54-53F9-B04F-9A0D-577FEC670AE8}" srcOrd="0" destOrd="0" presId="urn:microsoft.com/office/officeart/2005/8/layout/orgChart1"/>
    <dgm:cxn modelId="{C8E02A0B-BAEF-E148-9B29-607B54D74F00}" type="presParOf" srcId="{218B3E37-FAE8-2B41-BBBF-B73EB4B48CC3}" destId="{CE982F3D-D7E8-3E4B-A805-5C6F716591C0}" srcOrd="1" destOrd="0" presId="urn:microsoft.com/office/officeart/2005/8/layout/orgChart1"/>
    <dgm:cxn modelId="{7F475C91-7E41-AC4F-AA4C-51A2F517654F}" type="presParOf" srcId="{BD1609E5-0BCD-3749-B5E6-3F2254186833}" destId="{05C9FA6F-09F0-CB41-AD9E-2A05CB6993FF}" srcOrd="1" destOrd="0" presId="urn:microsoft.com/office/officeart/2005/8/layout/orgChart1"/>
    <dgm:cxn modelId="{21998010-8913-1541-BDF7-61B426574406}" type="presParOf" srcId="{BD1609E5-0BCD-3749-B5E6-3F2254186833}" destId="{D95ECF3F-AB3C-3C41-8416-A08B7D9BEDB6}" srcOrd="2" destOrd="0" presId="urn:microsoft.com/office/officeart/2005/8/layout/orgChart1"/>
    <dgm:cxn modelId="{11DF8AB0-244F-2A44-BAD3-C57A80AEB2B6}" type="presParOf" srcId="{315B8390-6BF8-7D48-BF6F-848B9AC63AA7}" destId="{B84F34A9-B4C8-B247-93E3-D115F08EEC7D}" srcOrd="2" destOrd="0" presId="urn:microsoft.com/office/officeart/2005/8/layout/orgChart1"/>
    <dgm:cxn modelId="{6AF7DA04-57E7-CE46-A1B8-9EC0DC21FBF8}" type="presParOf" srcId="{6205939A-CC16-D948-881A-E428663A43E9}" destId="{772147C1-4E31-E041-8EB1-713827B33E5C}" srcOrd="2" destOrd="0" presId="urn:microsoft.com/office/officeart/2005/8/layout/orgChart1"/>
    <dgm:cxn modelId="{2A6FCB94-8E53-3348-AC00-31CCA0614D45}" type="presParOf" srcId="{6205939A-CC16-D948-881A-E428663A43E9}" destId="{6E203B15-29F9-D74B-AB44-36BB4E17CA65}" srcOrd="3" destOrd="0" presId="urn:microsoft.com/office/officeart/2005/8/layout/orgChart1"/>
    <dgm:cxn modelId="{EC011D66-E714-1445-A7A5-33B3E19668CB}" type="presParOf" srcId="{6E203B15-29F9-D74B-AB44-36BB4E17CA65}" destId="{F0606072-439D-0746-8AC9-87EEB583F387}" srcOrd="0" destOrd="0" presId="urn:microsoft.com/office/officeart/2005/8/layout/orgChart1"/>
    <dgm:cxn modelId="{6ACA686B-576D-8048-BA95-ECB029772E02}" type="presParOf" srcId="{F0606072-439D-0746-8AC9-87EEB583F387}" destId="{66534C91-EA4F-9A4B-AE76-845ACB95B789}" srcOrd="0" destOrd="0" presId="urn:microsoft.com/office/officeart/2005/8/layout/orgChart1"/>
    <dgm:cxn modelId="{B4F2F540-CEA9-6645-AE9F-5E87B2ED335C}" type="presParOf" srcId="{F0606072-439D-0746-8AC9-87EEB583F387}" destId="{B08C9F5D-F105-E84E-8F98-933E0F482F72}" srcOrd="1" destOrd="0" presId="urn:microsoft.com/office/officeart/2005/8/layout/orgChart1"/>
    <dgm:cxn modelId="{13349C21-05F0-E84B-84BB-20FCA3F37CF2}" type="presParOf" srcId="{6E203B15-29F9-D74B-AB44-36BB4E17CA65}" destId="{06619318-7541-2F48-B772-B1140014B17E}" srcOrd="1" destOrd="0" presId="urn:microsoft.com/office/officeart/2005/8/layout/orgChart1"/>
    <dgm:cxn modelId="{62392E55-C53D-1B45-B930-BEDAAE0C5584}" type="presParOf" srcId="{06619318-7541-2F48-B772-B1140014B17E}" destId="{68D4C932-66BD-7F48-ACFF-E3987B62C601}" srcOrd="0" destOrd="0" presId="urn:microsoft.com/office/officeart/2005/8/layout/orgChart1"/>
    <dgm:cxn modelId="{FC63BB08-2C22-C747-B932-FAF841B8D26D}" type="presParOf" srcId="{06619318-7541-2F48-B772-B1140014B17E}" destId="{94291E97-7A65-2749-B439-55838D48026A}" srcOrd="1" destOrd="0" presId="urn:microsoft.com/office/officeart/2005/8/layout/orgChart1"/>
    <dgm:cxn modelId="{F496FA23-5A67-234E-9FE2-E0FADD34DBA7}" type="presParOf" srcId="{94291E97-7A65-2749-B439-55838D48026A}" destId="{6BB7C300-6745-B040-91CF-C494746A33BD}" srcOrd="0" destOrd="0" presId="urn:microsoft.com/office/officeart/2005/8/layout/orgChart1"/>
    <dgm:cxn modelId="{8AC218DF-93B2-BD48-A506-BA6ED295ECD3}" type="presParOf" srcId="{6BB7C300-6745-B040-91CF-C494746A33BD}" destId="{05A27074-CC1F-604B-9D72-398EE9C19CF4}" srcOrd="0" destOrd="0" presId="urn:microsoft.com/office/officeart/2005/8/layout/orgChart1"/>
    <dgm:cxn modelId="{47342777-F9DA-A949-B3E6-DB03385F5154}" type="presParOf" srcId="{6BB7C300-6745-B040-91CF-C494746A33BD}" destId="{98918A0D-381C-F448-960D-476EC8112A96}" srcOrd="1" destOrd="0" presId="urn:microsoft.com/office/officeart/2005/8/layout/orgChart1"/>
    <dgm:cxn modelId="{800E4A38-4802-9B4C-BF8F-D43A542ED07A}" type="presParOf" srcId="{94291E97-7A65-2749-B439-55838D48026A}" destId="{DF0BDCD6-3EC3-9F45-9C15-61EA1D23BF62}" srcOrd="1" destOrd="0" presId="urn:microsoft.com/office/officeart/2005/8/layout/orgChart1"/>
    <dgm:cxn modelId="{DAB224BA-CB42-AA46-B158-404B8AA767B0}" type="presParOf" srcId="{94291E97-7A65-2749-B439-55838D48026A}" destId="{5049CC33-316E-164B-A0CE-142AFE471C8C}" srcOrd="2" destOrd="0" presId="urn:microsoft.com/office/officeart/2005/8/layout/orgChart1"/>
    <dgm:cxn modelId="{500D8FAF-AEF0-CB4E-A5B6-AE81469C6AB5}" type="presParOf" srcId="{06619318-7541-2F48-B772-B1140014B17E}" destId="{993CAFF3-28D9-4749-A46C-53AE7BE15617}" srcOrd="2" destOrd="0" presId="urn:microsoft.com/office/officeart/2005/8/layout/orgChart1"/>
    <dgm:cxn modelId="{E8D906D4-BCE8-1E49-9A29-1E7DE95EEA72}" type="presParOf" srcId="{06619318-7541-2F48-B772-B1140014B17E}" destId="{DDD3107F-7646-4B41-924A-465C2D9E1E67}" srcOrd="3" destOrd="0" presId="urn:microsoft.com/office/officeart/2005/8/layout/orgChart1"/>
    <dgm:cxn modelId="{7D097879-B9EB-244C-AF61-B48B4FBBA696}" type="presParOf" srcId="{DDD3107F-7646-4B41-924A-465C2D9E1E67}" destId="{2678C47A-8D57-4449-A1EE-A4B10AA3BE9A}" srcOrd="0" destOrd="0" presId="urn:microsoft.com/office/officeart/2005/8/layout/orgChart1"/>
    <dgm:cxn modelId="{794D9E9E-8E43-094A-A908-A891CD0171E9}" type="presParOf" srcId="{2678C47A-8D57-4449-A1EE-A4B10AA3BE9A}" destId="{70649325-7B3B-F749-8133-448F135C51E0}" srcOrd="0" destOrd="0" presId="urn:microsoft.com/office/officeart/2005/8/layout/orgChart1"/>
    <dgm:cxn modelId="{FD68D1AA-A037-EE4D-A2D1-51F28C9EFEBD}" type="presParOf" srcId="{2678C47A-8D57-4449-A1EE-A4B10AA3BE9A}" destId="{999F5392-DC8F-644E-86E0-29D088436F6E}" srcOrd="1" destOrd="0" presId="urn:microsoft.com/office/officeart/2005/8/layout/orgChart1"/>
    <dgm:cxn modelId="{19233889-886F-E54A-B5B3-54FD39AB61DE}" type="presParOf" srcId="{DDD3107F-7646-4B41-924A-465C2D9E1E67}" destId="{E2135C4A-159F-014D-A23F-474EE1F8E591}" srcOrd="1" destOrd="0" presId="urn:microsoft.com/office/officeart/2005/8/layout/orgChart1"/>
    <dgm:cxn modelId="{4BF8E53F-1A84-C14D-BE00-8E53D0420BAD}" type="presParOf" srcId="{DDD3107F-7646-4B41-924A-465C2D9E1E67}" destId="{7E6323C9-B3FD-8C45-8907-D3702F46CF91}" srcOrd="2" destOrd="0" presId="urn:microsoft.com/office/officeart/2005/8/layout/orgChart1"/>
    <dgm:cxn modelId="{A47EF535-2194-4E45-B4F6-30ECCFBCDA05}" type="presParOf" srcId="{6E203B15-29F9-D74B-AB44-36BB4E17CA65}" destId="{CE18E24A-07DF-B44F-ACCE-5A8D4BFE728F}" srcOrd="2" destOrd="0" presId="urn:microsoft.com/office/officeart/2005/8/layout/orgChart1"/>
    <dgm:cxn modelId="{CEA715FD-043C-0B49-BD23-AE15EEAA8581}" type="presParOf" srcId="{EAF0321F-0BB0-2C4A-AE36-D0B224871A4F}" destId="{A9423C42-0E2F-564B-AD41-70D4D30269F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solidFill>
              <a:schemeClr val="bg1"/>
            </a:solidFill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508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508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CAFF3-28D9-4749-A46C-53AE7BE15617}">
      <dsp:nvSpPr>
        <dsp:cNvPr id="0" name=""/>
        <dsp:cNvSpPr/>
      </dsp:nvSpPr>
      <dsp:spPr>
        <a:xfrm>
          <a:off x="3760073" y="1887470"/>
          <a:ext cx="1928560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1928560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4C932-66BD-7F48-ACFF-E3987B62C601}">
      <dsp:nvSpPr>
        <dsp:cNvPr id="0" name=""/>
        <dsp:cNvSpPr/>
      </dsp:nvSpPr>
      <dsp:spPr>
        <a:xfrm>
          <a:off x="3760073" y="1887470"/>
          <a:ext cx="200374" cy="734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4729"/>
              </a:lnTo>
              <a:lnTo>
                <a:pt x="200374" y="734729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2147C1-4E31-E041-8EB1-713827B33E5C}">
      <dsp:nvSpPr>
        <dsp:cNvPr id="0" name=""/>
        <dsp:cNvSpPr/>
      </dsp:nvSpPr>
      <dsp:spPr>
        <a:xfrm>
          <a:off x="344031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80"/>
              </a:lnTo>
              <a:lnTo>
                <a:pt x="943690" y="163780"/>
              </a:lnTo>
              <a:lnTo>
                <a:pt x="94369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DA64F-4B89-6C4F-80FE-E798B6FC0DD4}">
      <dsp:nvSpPr>
        <dsp:cNvPr id="0" name=""/>
        <dsp:cNvSpPr/>
      </dsp:nvSpPr>
      <dsp:spPr>
        <a:xfrm>
          <a:off x="1583548" y="1887470"/>
          <a:ext cx="289143" cy="718842"/>
        </a:xfrm>
        <a:custGeom>
          <a:avLst/>
          <a:gdLst/>
          <a:ahLst/>
          <a:cxnLst/>
          <a:rect l="0" t="0" r="0" b="0"/>
          <a:pathLst>
            <a:path>
              <a:moveTo>
                <a:pt x="289143" y="0"/>
              </a:moveTo>
              <a:lnTo>
                <a:pt x="289143" y="718842"/>
              </a:lnTo>
              <a:lnTo>
                <a:pt x="0" y="718842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191757-0638-7743-96EA-1CCAED842B7D}">
      <dsp:nvSpPr>
        <dsp:cNvPr id="0" name=""/>
        <dsp:cNvSpPr/>
      </dsp:nvSpPr>
      <dsp:spPr>
        <a:xfrm>
          <a:off x="1872692" y="1887470"/>
          <a:ext cx="233972" cy="717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7516"/>
              </a:lnTo>
              <a:lnTo>
                <a:pt x="233972" y="717516"/>
              </a:lnTo>
            </a:path>
          </a:pathLst>
        </a:custGeom>
        <a:noFill/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774C0-2F92-BC41-90A3-CCA9AB6C3490}">
      <dsp:nvSpPr>
        <dsp:cNvPr id="0" name=""/>
        <dsp:cNvSpPr/>
      </dsp:nvSpPr>
      <dsp:spPr>
        <a:xfrm>
          <a:off x="2496620" y="779999"/>
          <a:ext cx="943690" cy="327561"/>
        </a:xfrm>
        <a:custGeom>
          <a:avLst/>
          <a:gdLst/>
          <a:ahLst/>
          <a:cxnLst/>
          <a:rect l="0" t="0" r="0" b="0"/>
          <a:pathLst>
            <a:path>
              <a:moveTo>
                <a:pt x="943690" y="0"/>
              </a:moveTo>
              <a:lnTo>
                <a:pt x="943690" y="163780"/>
              </a:lnTo>
              <a:lnTo>
                <a:pt x="0" y="163780"/>
              </a:lnTo>
              <a:lnTo>
                <a:pt x="0" y="327561"/>
              </a:lnTo>
            </a:path>
          </a:pathLst>
        </a:custGeom>
        <a:noFill/>
        <a:ln w="254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CB466-A960-594F-BF90-1E2639BDA9EF}">
      <dsp:nvSpPr>
        <dsp:cNvPr id="0" name=""/>
        <dsp:cNvSpPr/>
      </dsp:nvSpPr>
      <dsp:spPr>
        <a:xfrm>
          <a:off x="2660401" y="89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Longitudinal Data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660401" y="89"/>
        <a:ext cx="1559819" cy="779909"/>
      </dsp:txXfrm>
    </dsp:sp>
    <dsp:sp modelId="{EA631B66-EFFD-C544-8025-7BCC690762BF}">
      <dsp:nvSpPr>
        <dsp:cNvPr id="0" name=""/>
        <dsp:cNvSpPr/>
      </dsp:nvSpPr>
      <dsp:spPr>
        <a:xfrm>
          <a:off x="1716710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Multiple data streams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1716710" y="1107560"/>
        <a:ext cx="1559819" cy="779909"/>
      </dsp:txXfrm>
    </dsp:sp>
    <dsp:sp modelId="{824DA0F3-A636-3B4D-B917-E9EBFF953154}">
      <dsp:nvSpPr>
        <dsp:cNvPr id="0" name=""/>
        <dsp:cNvSpPr/>
      </dsp:nvSpPr>
      <dsp:spPr>
        <a:xfrm>
          <a:off x="2106665" y="2215032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Unknown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106665" y="2215032"/>
        <a:ext cx="1559819" cy="779909"/>
      </dsp:txXfrm>
    </dsp:sp>
    <dsp:sp modelId="{209CBE54-53F9-B04F-9A0D-577FEC670AE8}">
      <dsp:nvSpPr>
        <dsp:cNvPr id="0" name=""/>
        <dsp:cNvSpPr/>
      </dsp:nvSpPr>
      <dsp:spPr>
        <a:xfrm>
          <a:off x="23729" y="2216358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>
              <a:latin typeface="Helvetica" charset="0"/>
              <a:ea typeface="Helvetica" charset="0"/>
              <a:cs typeface="Helvetica" charset="0"/>
            </a:rPr>
            <a:t>Known model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23729" y="2216358"/>
        <a:ext cx="1559819" cy="779909"/>
      </dsp:txXfrm>
    </dsp:sp>
    <dsp:sp modelId="{66534C91-EA4F-9A4B-AE76-845ACB95B789}">
      <dsp:nvSpPr>
        <dsp:cNvPr id="0" name=""/>
        <dsp:cNvSpPr/>
      </dsp:nvSpPr>
      <dsp:spPr>
        <a:xfrm>
          <a:off x="3604091" y="1107560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508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Single Data Stream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604091" y="1107560"/>
        <a:ext cx="1559819" cy="779909"/>
      </dsp:txXfrm>
    </dsp:sp>
    <dsp:sp modelId="{05A27074-CC1F-604B-9D72-398EE9C19CF4}">
      <dsp:nvSpPr>
        <dsp:cNvPr id="0" name=""/>
        <dsp:cNvSpPr/>
      </dsp:nvSpPr>
      <dsp:spPr>
        <a:xfrm>
          <a:off x="3960447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Actual Change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3960447" y="2232245"/>
        <a:ext cx="1559819" cy="779909"/>
      </dsp:txXfrm>
    </dsp:sp>
    <dsp:sp modelId="{70649325-7B3B-F749-8133-448F135C51E0}">
      <dsp:nvSpPr>
        <dsp:cNvPr id="0" name=""/>
        <dsp:cNvSpPr/>
      </dsp:nvSpPr>
      <dsp:spPr>
        <a:xfrm>
          <a:off x="5688633" y="2232245"/>
          <a:ext cx="1559819" cy="7799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Helvetica" charset="0"/>
              <a:ea typeface="Helvetica" charset="0"/>
              <a:cs typeface="Helvetica" charset="0"/>
            </a:rPr>
            <a:t>Variability</a:t>
          </a:r>
          <a:endParaRPr lang="en-US" sz="2100" kern="1200" dirty="0">
            <a:latin typeface="Helvetica" charset="0"/>
            <a:ea typeface="Helvetica" charset="0"/>
            <a:cs typeface="Helvetica" charset="0"/>
          </a:endParaRPr>
        </a:p>
      </dsp:txBody>
      <dsp:txXfrm>
        <a:off x="5688633" y="2232245"/>
        <a:ext cx="1559819" cy="779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44813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39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0225"/>
            <a:ext cx="2944813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39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20225"/>
            <a:ext cx="2944813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B3BF98CE-A7F9-4B52-B78D-E5B5D97A680C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69021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C0F60-FFF5-EF49-88C6-FC08C25581D3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4050" cy="33480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3613"/>
            <a:ext cx="5435600" cy="39052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18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100" y="94218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F8AFA-F18C-3B4C-9425-5B422F5A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19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988"/>
            <a:ext cx="9144000" cy="2054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75"/>
          <a:stretch>
            <a:fillRect/>
          </a:stretch>
        </p:blipFill>
        <p:spPr bwMode="auto">
          <a:xfrm>
            <a:off x="0" y="6415088"/>
            <a:ext cx="9144000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013325"/>
            <a:ext cx="869950" cy="109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auto">
          <a:xfrm>
            <a:off x="1860550" y="115888"/>
            <a:ext cx="54229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defRPr/>
            </a:pPr>
            <a:r>
              <a:rPr lang="en-AU" altLang="en-US" sz="2800" b="1" dirty="0" smtClean="0">
                <a:solidFill>
                  <a:srgbClr val="57201F"/>
                </a:solidFill>
                <a:latin typeface="Calibri" pitchFamily="34" charset="0"/>
                <a:cs typeface="+mn-cs"/>
              </a:rPr>
              <a:t>Queensland Academy of Sport</a:t>
            </a: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35832" y="2204864"/>
            <a:ext cx="7272337" cy="1728787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AU" noProof="0" smtClean="0"/>
              <a:t>Click to edit Master title style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74578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AU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14644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3205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60350"/>
            <a:ext cx="1943100" cy="58356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60350"/>
            <a:ext cx="5676900" cy="58356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7274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60350"/>
            <a:ext cx="7772400" cy="7921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844675"/>
            <a:ext cx="3810000" cy="4251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3810000" cy="4251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3925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Arial" charset="0"/>
              <a:buChar char="•"/>
              <a:defRPr sz="3000"/>
            </a:lvl1pPr>
            <a:lvl2pPr marL="742950" indent="-285750">
              <a:buFont typeface="Arial" charset="0"/>
              <a:buChar char="•"/>
              <a:defRPr/>
            </a:lvl2pPr>
            <a:lvl3pPr marL="1143000" indent="-228600">
              <a:buFont typeface="Arial" charset="0"/>
              <a:buChar char="•"/>
              <a:defRPr/>
            </a:lvl3pPr>
            <a:lvl4pPr marL="1600200" indent="-228600">
              <a:buFont typeface="Arial" charset="0"/>
              <a:buChar char="•"/>
              <a:defRPr/>
            </a:lvl4pPr>
            <a:lvl5pPr marL="2057400" indent="-228600">
              <a:buFont typeface="Arial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1976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537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44675"/>
            <a:ext cx="3810000" cy="425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3810000" cy="425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6743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26075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1380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9637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0377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4933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73138" y="260350"/>
            <a:ext cx="6838950" cy="7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28775"/>
            <a:ext cx="7772400" cy="432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dirty="0" smtClean="0"/>
              <a:t>Click to edit Master text styles</a:t>
            </a:r>
          </a:p>
          <a:p>
            <a:pPr lvl="1"/>
            <a:r>
              <a:rPr lang="en-AU" altLang="en-US" dirty="0" smtClean="0"/>
              <a:t>Second level</a:t>
            </a:r>
          </a:p>
          <a:p>
            <a:pPr lvl="2"/>
            <a:r>
              <a:rPr lang="en-AU" altLang="en-US" dirty="0" smtClean="0"/>
              <a:t>Third level</a:t>
            </a:r>
          </a:p>
          <a:p>
            <a:pPr lvl="3"/>
            <a:r>
              <a:rPr lang="en-AU" altLang="en-US" dirty="0" smtClean="0"/>
              <a:t>Fourth level</a:t>
            </a:r>
          </a:p>
          <a:p>
            <a:pPr lvl="4"/>
            <a:r>
              <a:rPr lang="en-AU" altLang="en-US" dirty="0" smtClean="0"/>
              <a:t>Fifth level</a:t>
            </a:r>
          </a:p>
        </p:txBody>
      </p:sp>
      <p:pic>
        <p:nvPicPr>
          <p:cNvPr id="1028" name="Picture 2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21388"/>
            <a:ext cx="9144000" cy="85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7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44450"/>
            <a:ext cx="801688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30" name="Rectangle 1"/>
          <p:cNvSpPr>
            <a:spLocks noChangeArrowheads="1"/>
          </p:cNvSpPr>
          <p:nvPr userDrawn="1"/>
        </p:nvSpPr>
        <p:spPr bwMode="auto">
          <a:xfrm>
            <a:off x="3030538" y="6011863"/>
            <a:ext cx="30829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defRPr/>
            </a:pPr>
            <a:r>
              <a:rPr lang="en-AU" altLang="en-US" sz="1800" b="1" smtClean="0">
                <a:solidFill>
                  <a:srgbClr val="57201F"/>
                </a:solidFill>
                <a:latin typeface="Calibri" pitchFamily="34" charset="0"/>
                <a:cs typeface="+mn-cs"/>
              </a:rPr>
              <a:t>Queensland Academy of Sport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1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  <p:sldLayoutId id="2147484080" r:id="rId1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Calibri" panose="020F0502020204030204" pitchFamily="34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rgbClr val="9900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50000"/>
        <a:buFont typeface="Arial" charset="0"/>
        <a:buChar char="•"/>
        <a:defRPr sz="3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50000"/>
        <a:buFont typeface="Arial" charset="0"/>
        <a:buChar char="•"/>
        <a:defRPr sz="28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Arial" charset="0"/>
        <a:buChar char="•"/>
        <a:defRPr sz="24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Arial" charset="0"/>
        <a:buChar char="•"/>
        <a:defRPr sz="20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50000"/>
        <a:buFont typeface="Arial" charset="0"/>
        <a:buChar char="•"/>
        <a:defRPr sz="20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50000"/>
        <a:buBlip>
          <a:blip r:embed="rId16"/>
        </a:buBlip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50000"/>
        <a:buBlip>
          <a:blip r:embed="rId16"/>
        </a:buBlip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50000"/>
        <a:buBlip>
          <a:blip r:embed="rId16"/>
        </a:buBlip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50000"/>
        <a:buBlip>
          <a:blip r:embed="rId16"/>
        </a:buBlip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n = 1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Lachlan Mitchell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1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3" b="1438"/>
          <a:stretch/>
        </p:blipFill>
        <p:spPr>
          <a:xfrm>
            <a:off x="0" y="1124744"/>
            <a:ext cx="914400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9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748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43578767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476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8775"/>
            <a:ext cx="7126288" cy="4321175"/>
          </a:xfrm>
        </p:spPr>
        <p:txBody>
          <a:bodyPr/>
          <a:lstStyle/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Machine learning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Disclaimer – I am no expert!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A lot of potential in this area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96266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Neural Networks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90" y="1628800"/>
            <a:ext cx="6705245" cy="363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4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Neural Networks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90" y="1628800"/>
            <a:ext cx="6705245" cy="3639027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292080" y="1052513"/>
            <a:ext cx="3598168" cy="864766"/>
          </a:xfrm>
        </p:spPr>
        <p:txBody>
          <a:bodyPr/>
          <a:lstStyle/>
          <a:p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Each node has a </a:t>
            </a:r>
            <a:r>
              <a:rPr lang="en-US" sz="1600" b="1" dirty="0" smtClean="0">
                <a:latin typeface="Helvetica" charset="0"/>
                <a:ea typeface="Helvetica" charset="0"/>
                <a:cs typeface="Helvetica" charset="0"/>
              </a:rPr>
              <a:t>weight</a:t>
            </a:r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 and a </a:t>
            </a:r>
            <a:r>
              <a:rPr lang="en-US" sz="1600" b="1" dirty="0" smtClean="0">
                <a:latin typeface="Helvetica" charset="0"/>
                <a:ea typeface="Helvetica" charset="0"/>
                <a:cs typeface="Helvetica" charset="0"/>
              </a:rPr>
              <a:t>bias. </a:t>
            </a:r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Like an intercept and a slope for a linear model.</a:t>
            </a:r>
          </a:p>
          <a:p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Each node is ‘activated’ based on the sum of the response to the nodes behind it.</a:t>
            </a:r>
            <a:endParaRPr lang="en-US" sz="1200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81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029" y="1452522"/>
            <a:ext cx="4687160" cy="3861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292080" y="1052512"/>
            <a:ext cx="3598168" cy="3672631"/>
          </a:xfrm>
        </p:spPr>
        <p:txBody>
          <a:bodyPr/>
          <a:lstStyle/>
          <a:p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Each node has a weight and a bias. Like an intercept and a slope for a linear model.</a:t>
            </a:r>
          </a:p>
          <a:p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Each node is </a:t>
            </a:r>
            <a:r>
              <a:rPr lang="en-US" sz="1600" b="1" dirty="0" smtClean="0">
                <a:latin typeface="Helvetica" charset="0"/>
                <a:ea typeface="Helvetica" charset="0"/>
                <a:cs typeface="Helvetica" charset="0"/>
              </a:rPr>
              <a:t>‘</a:t>
            </a:r>
            <a:r>
              <a:rPr lang="en-US" sz="1600" b="1" u="sng" dirty="0" smtClean="0">
                <a:latin typeface="Helvetica" charset="0"/>
                <a:ea typeface="Helvetica" charset="0"/>
                <a:cs typeface="Helvetica" charset="0"/>
              </a:rPr>
              <a:t>activated</a:t>
            </a:r>
            <a:r>
              <a:rPr lang="en-US" sz="1600" b="1" dirty="0" smtClean="0">
                <a:latin typeface="Helvetica" charset="0"/>
                <a:ea typeface="Helvetica" charset="0"/>
                <a:cs typeface="Helvetica" charset="0"/>
              </a:rPr>
              <a:t>’ </a:t>
            </a:r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based on the sum of the response to the nodes behind it.</a:t>
            </a:r>
          </a:p>
          <a:p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Two options for output</a:t>
            </a:r>
          </a:p>
          <a:p>
            <a:pPr lvl="1"/>
            <a:r>
              <a:rPr lang="en-US" sz="1400" dirty="0" err="1" smtClean="0">
                <a:latin typeface="Helvetica" charset="0"/>
                <a:ea typeface="Helvetica" charset="0"/>
                <a:cs typeface="Helvetica" charset="0"/>
              </a:rPr>
              <a:t>Categorisation</a:t>
            </a:r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 (Pictured)</a:t>
            </a:r>
          </a:p>
          <a:p>
            <a:pPr lvl="1"/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Intensity (Continuous – This is the version I am using)</a:t>
            </a:r>
          </a:p>
          <a:p>
            <a:endParaRPr lang="en-US" sz="1200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91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8775"/>
            <a:ext cx="7126288" cy="4321175"/>
          </a:xfrm>
        </p:spPr>
        <p:txBody>
          <a:bodyPr/>
          <a:lstStyle/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Pros</a:t>
            </a:r>
          </a:p>
          <a:p>
            <a:pPr lvl="1"/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sz="2000" dirty="0" err="1" smtClean="0">
                <a:latin typeface="Helvetica" charset="0"/>
                <a:ea typeface="Helvetica" charset="0"/>
                <a:cs typeface="Helvetica" charset="0"/>
              </a:rPr>
              <a:t>analyse</a:t>
            </a:r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 very complex, non-linear data sets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Cons</a:t>
            </a:r>
          </a:p>
          <a:p>
            <a:pPr lvl="1"/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Need lots of data per node</a:t>
            </a:r>
          </a:p>
          <a:p>
            <a:pPr lvl="1"/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Can easily </a:t>
            </a:r>
            <a:r>
              <a:rPr lang="en-US" sz="2000" dirty="0" err="1" smtClean="0">
                <a:latin typeface="Helvetica" charset="0"/>
                <a:ea typeface="Helvetica" charset="0"/>
                <a:cs typeface="Helvetica" charset="0"/>
              </a:rPr>
              <a:t>overfit</a:t>
            </a:r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 data</a:t>
            </a: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Can only learn data you’ve trained them on – may not deal with novel data very well</a:t>
            </a:r>
          </a:p>
        </p:txBody>
      </p:sp>
    </p:spTree>
    <p:extLst>
      <p:ext uri="{BB962C8B-B14F-4D97-AF65-F5344CB8AC3E}">
        <p14:creationId xmlns:p14="http://schemas.microsoft.com/office/powerpoint/2010/main" val="162354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079019"/>
            <a:ext cx="7763552" cy="485222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691680" y="3254787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charset="0"/>
                <a:ea typeface="Arial" charset="0"/>
              </a:rPr>
              <a:t>1</a:t>
            </a:r>
            <a:endParaRPr lang="en-US" sz="1000" dirty="0">
              <a:latin typeface="Arial" charset="0"/>
              <a:ea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91680" y="3717032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charset="0"/>
                <a:ea typeface="Arial" charset="0"/>
              </a:rPr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91680" y="4221088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charset="0"/>
                <a:ea typeface="Arial" charset="0"/>
              </a:rPr>
              <a:t>3</a:t>
            </a:r>
            <a:endParaRPr lang="en-US" sz="1000" dirty="0"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50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971600" y="1079019"/>
            <a:ext cx="7763552" cy="4852220"/>
            <a:chOff x="611560" y="1079019"/>
            <a:chExt cx="7763552" cy="485222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1079019"/>
              <a:ext cx="7763552" cy="485222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5724128" y="1641099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dirty="0" smtClean="0">
                  <a:latin typeface="Helvetica" charset="0"/>
                  <a:ea typeface="Helvetica" charset="0"/>
                  <a:cs typeface="Helvetica" charset="0"/>
                </a:rPr>
                <a:t>Weight</a:t>
              </a:r>
              <a:endParaRPr lang="en-US" sz="18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665317" y="1165021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dirty="0" smtClean="0">
                  <a:latin typeface="Helvetica" charset="0"/>
                  <a:ea typeface="Helvetica" charset="0"/>
                  <a:cs typeface="Helvetica" charset="0"/>
                </a:rPr>
                <a:t>Bias</a:t>
              </a:r>
              <a:endParaRPr lang="en-US" sz="1800" b="1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860032" y="1844824"/>
              <a:ext cx="864096" cy="544706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5" idx="1"/>
            </p:cNvCxnSpPr>
            <p:nvPr/>
          </p:nvCxnSpPr>
          <p:spPr>
            <a:xfrm flipH="1">
              <a:off x="4355976" y="1349687"/>
              <a:ext cx="1309341" cy="495137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Left Bracket 10"/>
            <p:cNvSpPr/>
            <p:nvPr/>
          </p:nvSpPr>
          <p:spPr>
            <a:xfrm>
              <a:off x="827584" y="1349687"/>
              <a:ext cx="145554" cy="1719273"/>
            </a:xfrm>
            <a:prstGeom prst="leftBracket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Bracket 11"/>
            <p:cNvSpPr/>
            <p:nvPr/>
          </p:nvSpPr>
          <p:spPr>
            <a:xfrm>
              <a:off x="827584" y="3077879"/>
              <a:ext cx="145554" cy="1503249"/>
            </a:xfrm>
            <a:prstGeom prst="leftBracket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eft Bracket 12"/>
            <p:cNvSpPr/>
            <p:nvPr/>
          </p:nvSpPr>
          <p:spPr>
            <a:xfrm>
              <a:off x="827584" y="4581129"/>
              <a:ext cx="145554" cy="936104"/>
            </a:xfrm>
            <a:prstGeom prst="leftBracket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6567" y="1743199"/>
            <a:ext cx="1333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Helvetica" charset="0"/>
                <a:ea typeface="Helvetica" charset="0"/>
                <a:cs typeface="Helvetica" charset="0"/>
              </a:rPr>
              <a:t>Training Load</a:t>
            </a:r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37" y="3550609"/>
            <a:ext cx="1333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Helvetica" charset="0"/>
                <a:ea typeface="Helvetica" charset="0"/>
                <a:cs typeface="Helvetica" charset="0"/>
              </a:rPr>
              <a:t>Athlete</a:t>
            </a:r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7" y="4896354"/>
            <a:ext cx="1333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Helvetica" charset="0"/>
                <a:ea typeface="Helvetica" charset="0"/>
                <a:cs typeface="Helvetica" charset="0"/>
              </a:rPr>
              <a:t>Distance</a:t>
            </a:r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91680" y="3254787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charset="0"/>
                <a:ea typeface="Arial" charset="0"/>
              </a:rPr>
              <a:t>1</a:t>
            </a:r>
            <a:endParaRPr lang="en-US" sz="1000" dirty="0">
              <a:latin typeface="Arial" charset="0"/>
              <a:ea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91680" y="3717032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charset="0"/>
                <a:ea typeface="Arial" charset="0"/>
              </a:rPr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91680" y="4221088"/>
            <a:ext cx="28803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charset="0"/>
                <a:ea typeface="Arial" charset="0"/>
              </a:rPr>
              <a:t>3</a:t>
            </a:r>
            <a:endParaRPr lang="en-US" sz="1000" dirty="0"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57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n = 1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782567175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0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-421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1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Unknown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67406"/>
            <a:ext cx="4144867" cy="4144867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40" y="1700808"/>
            <a:ext cx="4105120" cy="4105120"/>
          </a:xfrm>
        </p:spPr>
      </p:pic>
      <p:sp>
        <p:nvSpPr>
          <p:cNvPr id="5" name="Left Bracket 4"/>
          <p:cNvSpPr/>
          <p:nvPr/>
        </p:nvSpPr>
        <p:spPr>
          <a:xfrm rot="16200000">
            <a:off x="2357811" y="4275037"/>
            <a:ext cx="360039" cy="2844430"/>
          </a:xfrm>
          <a:prstGeom prst="leftBracket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ket 6"/>
          <p:cNvSpPr/>
          <p:nvPr/>
        </p:nvSpPr>
        <p:spPr>
          <a:xfrm rot="16200000">
            <a:off x="6695138" y="4013752"/>
            <a:ext cx="360039" cy="3314563"/>
          </a:xfrm>
          <a:prstGeom prst="leftBracket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8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603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51334860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30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3x100 Submaximal HR Test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Calculate 100 m pace at 170 bpm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Track over time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Use effect sizes to interpret change</a:t>
            </a:r>
          </a:p>
          <a:p>
            <a:pPr lvl="1"/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0.7 = Large effect</a:t>
            </a:r>
          </a:p>
          <a:p>
            <a:pPr lvl="1"/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Flagged </a:t>
            </a:r>
            <a:r>
              <a:rPr lang="en-US" sz="2400" dirty="0" smtClean="0">
                <a:solidFill>
                  <a:srgbClr val="92D050"/>
                </a:solidFill>
                <a:latin typeface="Helvetica" charset="0"/>
                <a:ea typeface="Helvetica" charset="0"/>
                <a:cs typeface="Helvetica" charset="0"/>
              </a:rPr>
              <a:t>Recovered</a:t>
            </a: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 or </a:t>
            </a:r>
            <a:r>
              <a:rPr lang="en-US" sz="2400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Fatigued</a:t>
            </a:r>
            <a:endParaRPr lang="en-US" sz="24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Variability Analysis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95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3x100 </a:t>
            </a:r>
            <a:r>
              <a:rPr lang="en-US" sz="3600" dirty="0" err="1" smtClean="0">
                <a:latin typeface="Helvetica" charset="0"/>
                <a:ea typeface="Helvetica" charset="0"/>
                <a:cs typeface="Helvetica" charset="0"/>
              </a:rPr>
              <a:t>Submax</a:t>
            </a:r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 HR Test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652152"/>
              </p:ext>
            </p:extLst>
          </p:nvPr>
        </p:nvGraphicFramePr>
        <p:xfrm>
          <a:off x="685800" y="1628775"/>
          <a:ext cx="7772400" cy="432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717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3x100 </a:t>
            </a:r>
            <a:r>
              <a:rPr lang="en-US" sz="3600" dirty="0" err="1" smtClean="0">
                <a:latin typeface="Helvetica" charset="0"/>
                <a:ea typeface="Helvetica" charset="0"/>
                <a:cs typeface="Helvetica" charset="0"/>
              </a:rPr>
              <a:t>Submax</a:t>
            </a:r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 HR Test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98947"/>
              </p:ext>
            </p:extLst>
          </p:nvPr>
        </p:nvGraphicFramePr>
        <p:xfrm>
          <a:off x="685800" y="1628775"/>
          <a:ext cx="7772400" cy="432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val 2"/>
          <p:cNvSpPr/>
          <p:nvPr/>
        </p:nvSpPr>
        <p:spPr>
          <a:xfrm>
            <a:off x="3203848" y="2636912"/>
            <a:ext cx="360040" cy="2880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63888" y="2467635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Fatigue!</a:t>
            </a:r>
            <a:endParaRPr lang="en-US" sz="16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156176" y="3501008"/>
            <a:ext cx="360040" cy="2919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99992" y="3793294"/>
            <a:ext cx="2088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Recovery + Aerobic Development</a:t>
            </a:r>
            <a:endParaRPr lang="en-US" sz="16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79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189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712" y="2636912"/>
            <a:ext cx="4968552" cy="792163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Thank you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19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n = 1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63220053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34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80317116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117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94266554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828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=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3 Examples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085688596"/>
              </p:ext>
            </p:extLst>
          </p:nvPr>
        </p:nvGraphicFramePr>
        <p:xfrm>
          <a:off x="899592" y="2348880"/>
          <a:ext cx="7270576" cy="4102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429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Multiple Data Streams - Known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Training Load - Performance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Banister Model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Impulse-Response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3645024"/>
            <a:ext cx="81026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9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Helvetica" charset="0"/>
                <a:ea typeface="Helvetica" charset="0"/>
                <a:cs typeface="Helvetica" charset="0"/>
              </a:rPr>
              <a:t>Impulse - Response</a:t>
            </a: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3829958"/>
              </p:ext>
            </p:extLst>
          </p:nvPr>
        </p:nvGraphicFramePr>
        <p:xfrm>
          <a:off x="323528" y="1628775"/>
          <a:ext cx="8134672" cy="432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944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Impulse - Response</a:t>
            </a:r>
            <a:endParaRPr lang="en-US" sz="3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2639578"/>
              </p:ext>
            </p:extLst>
          </p:nvPr>
        </p:nvGraphicFramePr>
        <p:xfrm>
          <a:off x="395536" y="1628775"/>
          <a:ext cx="8062664" cy="432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909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5322</TotalTime>
  <Words>486</Words>
  <Application>Microsoft Macintosh PowerPoint</Application>
  <PresentationFormat>On-screen Show (4:3)</PresentationFormat>
  <Paragraphs>152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Helvetica</vt:lpstr>
      <vt:lpstr>Times New Roman</vt:lpstr>
      <vt:lpstr>Default Design</vt:lpstr>
      <vt:lpstr>n = 1</vt:lpstr>
      <vt:lpstr>n = 1</vt:lpstr>
      <vt:lpstr>n = 1</vt:lpstr>
      <vt:lpstr>n = 1</vt:lpstr>
      <vt:lpstr>n = 1</vt:lpstr>
      <vt:lpstr>n = 1</vt:lpstr>
      <vt:lpstr>Multiple Data Streams - Known</vt:lpstr>
      <vt:lpstr>Impulse - Response</vt:lpstr>
      <vt:lpstr>Impulse - Response</vt:lpstr>
      <vt:lpstr>PowerPoint Presentation</vt:lpstr>
      <vt:lpstr>n = 1</vt:lpstr>
      <vt:lpstr>n = 1</vt:lpstr>
      <vt:lpstr>Multiple Data Streams - Unknown</vt:lpstr>
      <vt:lpstr>Neural Networks</vt:lpstr>
      <vt:lpstr>Neural Networks</vt:lpstr>
      <vt:lpstr>Neural Networks</vt:lpstr>
      <vt:lpstr>Multiple Data Streams - Unknown</vt:lpstr>
      <vt:lpstr>Multiple Data Streams - Unknown</vt:lpstr>
      <vt:lpstr>Multiple Data Streams - Unknown</vt:lpstr>
      <vt:lpstr>Multiple Data Streams - Unknown</vt:lpstr>
      <vt:lpstr>Multiple Data Streams - Unknown</vt:lpstr>
      <vt:lpstr>n = 1</vt:lpstr>
      <vt:lpstr>n = 1</vt:lpstr>
      <vt:lpstr>Variability Analysis</vt:lpstr>
      <vt:lpstr>3x100 Submax HR Test</vt:lpstr>
      <vt:lpstr>3x100 Submax HR Test</vt:lpstr>
      <vt:lpstr>n = 1</vt:lpstr>
      <vt:lpstr>Thank you</vt:lpstr>
    </vt:vector>
  </TitlesOfParts>
  <Company>DCILGP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Queensland Academy of Sport</dc:title>
  <dc:creator>Megan Shephard</dc:creator>
  <cp:lastModifiedBy>Lachlan Mitchell</cp:lastModifiedBy>
  <cp:revision>300</cp:revision>
  <cp:lastPrinted>2014-04-27T11:56:06Z</cp:lastPrinted>
  <dcterms:created xsi:type="dcterms:W3CDTF">2002-08-18T23:41:03Z</dcterms:created>
  <dcterms:modified xsi:type="dcterms:W3CDTF">2018-02-22T23:04:17Z</dcterms:modified>
</cp:coreProperties>
</file>

<file path=docProps/thumbnail.jpeg>
</file>